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83" r:id="rId5"/>
    <p:sldId id="297" r:id="rId6"/>
    <p:sldId id="298" r:id="rId7"/>
    <p:sldId id="263" r:id="rId8"/>
    <p:sldId id="293" r:id="rId9"/>
    <p:sldId id="294" r:id="rId10"/>
    <p:sldId id="295" r:id="rId11"/>
    <p:sldId id="296" r:id="rId12"/>
    <p:sldId id="271" r:id="rId13"/>
    <p:sldId id="259" r:id="rId14"/>
  </p:sldIdLst>
  <p:sldSz cx="11518900" cy="6483350"/>
  <p:notesSz cx="11518900" cy="64833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B09"/>
    <a:srgbClr val="00983A"/>
    <a:srgbClr val="5DA741"/>
    <a:srgbClr val="0A803E"/>
    <a:srgbClr val="D5EACE"/>
    <a:srgbClr val="99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A4993D-9698-134C-B01A-B2C268214F10}" v="44" dt="2019-11-26T22:59:59.9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/>
    <p:restoredTop sz="94626"/>
  </p:normalViewPr>
  <p:slideViewPr>
    <p:cSldViewPr>
      <p:cViewPr varScale="1">
        <p:scale>
          <a:sx n="111" d="100"/>
          <a:sy n="111" d="100"/>
        </p:scale>
        <p:origin x="224" y="5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Alejandra Garcia" userId="42cef618-73d5-4ea0-862d-7db7304e2054" providerId="ADAL" clId="{F4A4993D-9698-134C-B01A-B2C268214F10}"/>
    <pc:docChg chg="undo custSel modSld">
      <pc:chgData name="Maria Alejandra Garcia" userId="42cef618-73d5-4ea0-862d-7db7304e2054" providerId="ADAL" clId="{F4A4993D-9698-134C-B01A-B2C268214F10}" dt="2019-11-26T23:00:17.186" v="90" actId="14100"/>
      <pc:docMkLst>
        <pc:docMk/>
      </pc:docMkLst>
      <pc:sldChg chg="addSp delSp">
        <pc:chgData name="Maria Alejandra Garcia" userId="42cef618-73d5-4ea0-862d-7db7304e2054" providerId="ADAL" clId="{F4A4993D-9698-134C-B01A-B2C268214F10}" dt="2019-11-26T22:24:50.180" v="3"/>
        <pc:sldMkLst>
          <pc:docMk/>
          <pc:sldMk cId="3395300516" sldId="293"/>
        </pc:sldMkLst>
        <pc:picChg chg="add del">
          <ac:chgData name="Maria Alejandra Garcia" userId="42cef618-73d5-4ea0-862d-7db7304e2054" providerId="ADAL" clId="{F4A4993D-9698-134C-B01A-B2C268214F10}" dt="2019-11-26T22:24:50.180" v="3"/>
          <ac:picMkLst>
            <pc:docMk/>
            <pc:sldMk cId="3395300516" sldId="293"/>
            <ac:picMk id="4" creationId="{76A53759-943A-CA4F-89BC-ED48D8F290CD}"/>
          </ac:picMkLst>
        </pc:picChg>
        <pc:picChg chg="add del">
          <ac:chgData name="Maria Alejandra Garcia" userId="42cef618-73d5-4ea0-862d-7db7304e2054" providerId="ADAL" clId="{F4A4993D-9698-134C-B01A-B2C268214F10}" dt="2019-11-26T22:24:48.445" v="2"/>
          <ac:picMkLst>
            <pc:docMk/>
            <pc:sldMk cId="3395300516" sldId="293"/>
            <ac:picMk id="5" creationId="{232E015D-7D52-2D45-8CB8-23CF8B11611D}"/>
          </ac:picMkLst>
        </pc:picChg>
      </pc:sldChg>
      <pc:sldChg chg="addSp delSp modSp">
        <pc:chgData name="Maria Alejandra Garcia" userId="42cef618-73d5-4ea0-862d-7db7304e2054" providerId="ADAL" clId="{F4A4993D-9698-134C-B01A-B2C268214F10}" dt="2019-11-26T22:59:10.132" v="84" actId="1035"/>
        <pc:sldMkLst>
          <pc:docMk/>
          <pc:sldMk cId="3626385468" sldId="294"/>
        </pc:sldMkLst>
        <pc:spChg chg="add del mod">
          <ac:chgData name="Maria Alejandra Garcia" userId="42cef618-73d5-4ea0-862d-7db7304e2054" providerId="ADAL" clId="{F4A4993D-9698-134C-B01A-B2C268214F10}" dt="2019-11-26T22:27:13.623" v="20"/>
          <ac:spMkLst>
            <pc:docMk/>
            <pc:sldMk cId="3626385468" sldId="294"/>
            <ac:spMk id="2" creationId="{A692B550-CBBD-5548-B9E2-805ADA07A177}"/>
          </ac:spMkLst>
        </pc:spChg>
        <pc:spChg chg="add del mod">
          <ac:chgData name="Maria Alejandra Garcia" userId="42cef618-73d5-4ea0-862d-7db7304e2054" providerId="ADAL" clId="{F4A4993D-9698-134C-B01A-B2C268214F10}" dt="2019-11-26T22:27:52.565" v="29"/>
          <ac:spMkLst>
            <pc:docMk/>
            <pc:sldMk cId="3626385468" sldId="294"/>
            <ac:spMk id="3" creationId="{2DE89A6D-13C5-B248-ACC1-2DDF7003861A}"/>
          </ac:spMkLst>
        </pc:spChg>
        <pc:spChg chg="add del mod">
          <ac:chgData name="Maria Alejandra Garcia" userId="42cef618-73d5-4ea0-862d-7db7304e2054" providerId="ADAL" clId="{F4A4993D-9698-134C-B01A-B2C268214F10}" dt="2019-11-26T22:27:50.729" v="27" actId="478"/>
          <ac:spMkLst>
            <pc:docMk/>
            <pc:sldMk cId="3626385468" sldId="294"/>
            <ac:spMk id="4" creationId="{21EDDB60-D091-8049-9182-4608A86CAC42}"/>
          </ac:spMkLst>
        </pc:spChg>
        <pc:spChg chg="add mod">
          <ac:chgData name="Maria Alejandra Garcia" userId="42cef618-73d5-4ea0-862d-7db7304e2054" providerId="ADAL" clId="{F4A4993D-9698-134C-B01A-B2C268214F10}" dt="2019-11-26T22:58:52.990" v="80" actId="167"/>
          <ac:spMkLst>
            <pc:docMk/>
            <pc:sldMk cId="3626385468" sldId="294"/>
            <ac:spMk id="5" creationId="{59E1623C-B3C3-724A-8B33-0C65C57B7CB0}"/>
          </ac:spMkLst>
        </pc:spChg>
        <pc:spChg chg="del">
          <ac:chgData name="Maria Alejandra Garcia" userId="42cef618-73d5-4ea0-862d-7db7304e2054" providerId="ADAL" clId="{F4A4993D-9698-134C-B01A-B2C268214F10}" dt="2019-11-26T22:24:56.403" v="4" actId="478"/>
          <ac:spMkLst>
            <pc:docMk/>
            <pc:sldMk cId="3626385468" sldId="294"/>
            <ac:spMk id="13" creationId="{630203BB-3F59-1F48-964E-86ADAF82DCA3}"/>
          </ac:spMkLst>
        </pc:spChg>
        <pc:spChg chg="mod">
          <ac:chgData name="Maria Alejandra Garcia" userId="42cef618-73d5-4ea0-862d-7db7304e2054" providerId="ADAL" clId="{F4A4993D-9698-134C-B01A-B2C268214F10}" dt="2019-11-26T22:25:30.952" v="9" actId="1076"/>
          <ac:spMkLst>
            <pc:docMk/>
            <pc:sldMk cId="3626385468" sldId="294"/>
            <ac:spMk id="19" creationId="{B45D47BB-F7F0-5741-8A39-716F0A5FDC70}"/>
          </ac:spMkLst>
        </pc:spChg>
        <pc:spChg chg="mod">
          <ac:chgData name="Maria Alejandra Garcia" userId="42cef618-73d5-4ea0-862d-7db7304e2054" providerId="ADAL" clId="{F4A4993D-9698-134C-B01A-B2C268214F10}" dt="2019-11-26T22:25:30.952" v="9" actId="1076"/>
          <ac:spMkLst>
            <pc:docMk/>
            <pc:sldMk cId="3626385468" sldId="294"/>
            <ac:spMk id="20" creationId="{64CE89D0-B660-904C-A531-3586233D4EAB}"/>
          </ac:spMkLst>
        </pc:spChg>
        <pc:spChg chg="add del mod">
          <ac:chgData name="Maria Alejandra Garcia" userId="42cef618-73d5-4ea0-862d-7db7304e2054" providerId="ADAL" clId="{F4A4993D-9698-134C-B01A-B2C268214F10}" dt="2019-11-26T22:31:35.251" v="50" actId="478"/>
          <ac:spMkLst>
            <pc:docMk/>
            <pc:sldMk cId="3626385468" sldId="294"/>
            <ac:spMk id="21" creationId="{F1DEDFA0-D7A0-814C-9943-9D786FAA5781}"/>
          </ac:spMkLst>
        </pc:spChg>
        <pc:spChg chg="mod">
          <ac:chgData name="Maria Alejandra Garcia" userId="42cef618-73d5-4ea0-862d-7db7304e2054" providerId="ADAL" clId="{F4A4993D-9698-134C-B01A-B2C268214F10}" dt="2019-11-26T22:32:38.198" v="59" actId="167"/>
          <ac:spMkLst>
            <pc:docMk/>
            <pc:sldMk cId="3626385468" sldId="294"/>
            <ac:spMk id="22" creationId="{A57AB92F-45D3-D74F-AA1E-CEA5BDB32B98}"/>
          </ac:spMkLst>
        </pc:spChg>
        <pc:spChg chg="mod">
          <ac:chgData name="Maria Alejandra Garcia" userId="42cef618-73d5-4ea0-862d-7db7304e2054" providerId="ADAL" clId="{F4A4993D-9698-134C-B01A-B2C268214F10}" dt="2019-11-26T22:32:42.686" v="60" actId="167"/>
          <ac:spMkLst>
            <pc:docMk/>
            <pc:sldMk cId="3626385468" sldId="294"/>
            <ac:spMk id="23" creationId="{16687EEE-C15D-D947-B5B4-FAB486A586D9}"/>
          </ac:spMkLst>
        </pc:spChg>
        <pc:spChg chg="mod">
          <ac:chgData name="Maria Alejandra Garcia" userId="42cef618-73d5-4ea0-862d-7db7304e2054" providerId="ADAL" clId="{F4A4993D-9698-134C-B01A-B2C268214F10}" dt="2019-11-26T22:59:10.132" v="84" actId="1035"/>
          <ac:spMkLst>
            <pc:docMk/>
            <pc:sldMk cId="3626385468" sldId="294"/>
            <ac:spMk id="24" creationId="{27CA9FE3-117C-184B-8BC2-651E801AC517}"/>
          </ac:spMkLst>
        </pc:spChg>
        <pc:spChg chg="add del">
          <ac:chgData name="Maria Alejandra Garcia" userId="42cef618-73d5-4ea0-862d-7db7304e2054" providerId="ADAL" clId="{F4A4993D-9698-134C-B01A-B2C268214F10}" dt="2019-11-26T22:58:20.656" v="73" actId="478"/>
          <ac:spMkLst>
            <pc:docMk/>
            <pc:sldMk cId="3626385468" sldId="294"/>
            <ac:spMk id="31" creationId="{7523804F-10D5-1F40-A7F5-20BDF4D49B34}"/>
          </ac:spMkLst>
        </pc:spChg>
        <pc:picChg chg="del">
          <ac:chgData name="Maria Alejandra Garcia" userId="42cef618-73d5-4ea0-862d-7db7304e2054" providerId="ADAL" clId="{F4A4993D-9698-134C-B01A-B2C268214F10}" dt="2019-11-26T22:24:56.403" v="4" actId="478"/>
          <ac:picMkLst>
            <pc:docMk/>
            <pc:sldMk cId="3626385468" sldId="294"/>
            <ac:picMk id="6" creationId="{B4B5113F-4DB9-F545-824A-FE2DCCF2A18B}"/>
          </ac:picMkLst>
        </pc:picChg>
        <pc:picChg chg="add mod">
          <ac:chgData name="Maria Alejandra Garcia" userId="42cef618-73d5-4ea0-862d-7db7304e2054" providerId="ADAL" clId="{F4A4993D-9698-134C-B01A-B2C268214F10}" dt="2019-11-26T22:59:06.378" v="82" actId="14100"/>
          <ac:picMkLst>
            <pc:docMk/>
            <pc:sldMk cId="3626385468" sldId="294"/>
            <ac:picMk id="15" creationId="{B3482594-A700-7347-9593-6A21FF31436D}"/>
          </ac:picMkLst>
        </pc:picChg>
        <pc:picChg chg="del">
          <ac:chgData name="Maria Alejandra Garcia" userId="42cef618-73d5-4ea0-862d-7db7304e2054" providerId="ADAL" clId="{F4A4993D-9698-134C-B01A-B2C268214F10}" dt="2019-11-26T22:24:56.403" v="4" actId="478"/>
          <ac:picMkLst>
            <pc:docMk/>
            <pc:sldMk cId="3626385468" sldId="294"/>
            <ac:picMk id="16" creationId="{B6B8DE18-EA9D-D44B-8E9E-683BDB2DA963}"/>
          </ac:picMkLst>
        </pc:picChg>
      </pc:sldChg>
      <pc:sldChg chg="addSp delSp modSp">
        <pc:chgData name="Maria Alejandra Garcia" userId="42cef618-73d5-4ea0-862d-7db7304e2054" providerId="ADAL" clId="{F4A4993D-9698-134C-B01A-B2C268214F10}" dt="2019-11-26T23:00:17.186" v="90" actId="14100"/>
        <pc:sldMkLst>
          <pc:docMk/>
          <pc:sldMk cId="3168193657" sldId="295"/>
        </pc:sldMkLst>
        <pc:spChg chg="add del">
          <ac:chgData name="Maria Alejandra Garcia" userId="42cef618-73d5-4ea0-862d-7db7304e2054" providerId="ADAL" clId="{F4A4993D-9698-134C-B01A-B2C268214F10}" dt="2019-11-26T23:00:11.116" v="89" actId="478"/>
          <ac:spMkLst>
            <pc:docMk/>
            <pc:sldMk cId="3168193657" sldId="295"/>
            <ac:spMk id="5" creationId="{B5C90237-683C-704A-B5B5-23A0526FCFE0}"/>
          </ac:spMkLst>
        </pc:spChg>
        <pc:spChg chg="add del">
          <ac:chgData name="Maria Alejandra Garcia" userId="42cef618-73d5-4ea0-862d-7db7304e2054" providerId="ADAL" clId="{F4A4993D-9698-134C-B01A-B2C268214F10}" dt="2019-11-26T23:00:11.116" v="89" actId="478"/>
          <ac:spMkLst>
            <pc:docMk/>
            <pc:sldMk cId="3168193657" sldId="295"/>
            <ac:spMk id="20" creationId="{42D0F656-33CE-9240-90A5-41CCE0A195B8}"/>
          </ac:spMkLst>
        </pc:spChg>
        <pc:spChg chg="add del">
          <ac:chgData name="Maria Alejandra Garcia" userId="42cef618-73d5-4ea0-862d-7db7304e2054" providerId="ADAL" clId="{F4A4993D-9698-134C-B01A-B2C268214F10}" dt="2019-11-26T23:00:11.116" v="89" actId="478"/>
          <ac:spMkLst>
            <pc:docMk/>
            <pc:sldMk cId="3168193657" sldId="295"/>
            <ac:spMk id="21" creationId="{0102F51A-4A51-4C4D-A2FF-95DC6DA3B106}"/>
          </ac:spMkLst>
        </pc:spChg>
        <pc:spChg chg="add del">
          <ac:chgData name="Maria Alejandra Garcia" userId="42cef618-73d5-4ea0-862d-7db7304e2054" providerId="ADAL" clId="{F4A4993D-9698-134C-B01A-B2C268214F10}" dt="2019-11-26T23:00:11.116" v="89" actId="478"/>
          <ac:spMkLst>
            <pc:docMk/>
            <pc:sldMk cId="3168193657" sldId="295"/>
            <ac:spMk id="24" creationId="{27CA9FE3-117C-184B-8BC2-651E801AC517}"/>
          </ac:spMkLst>
        </pc:spChg>
        <pc:picChg chg="add mod">
          <ac:chgData name="Maria Alejandra Garcia" userId="42cef618-73d5-4ea0-862d-7db7304e2054" providerId="ADAL" clId="{F4A4993D-9698-134C-B01A-B2C268214F10}" dt="2019-11-26T23:00:17.186" v="90" actId="14100"/>
          <ac:picMkLst>
            <pc:docMk/>
            <pc:sldMk cId="3168193657" sldId="295"/>
            <ac:picMk id="2" creationId="{80C06D59-6619-4546-BB54-0D15B54B042E}"/>
          </ac:picMkLst>
        </pc:picChg>
        <pc:picChg chg="add del">
          <ac:chgData name="Maria Alejandra Garcia" userId="42cef618-73d5-4ea0-862d-7db7304e2054" providerId="ADAL" clId="{F4A4993D-9698-134C-B01A-B2C268214F10}" dt="2019-11-26T23:00:11.116" v="89" actId="478"/>
          <ac:picMkLst>
            <pc:docMk/>
            <pc:sldMk cId="3168193657" sldId="295"/>
            <ac:picMk id="4" creationId="{92401FAA-DEB8-9B43-8160-531B59ACC480}"/>
          </ac:picMkLst>
        </pc:picChg>
      </pc:sldChg>
    </pc:docChg>
  </pc:docChgLst>
  <pc:docChgLst>
    <pc:chgData name="Maria Alejandra Garcia" userId="42cef618-73d5-4ea0-862d-7db7304e2054" providerId="ADAL" clId="{313BA16B-0D81-8D42-9A98-924D8D45AC2E}"/>
    <pc:docChg chg="custSel addSld delSld modSld sldOrd">
      <pc:chgData name="Maria Alejandra Garcia" userId="42cef618-73d5-4ea0-862d-7db7304e2054" providerId="ADAL" clId="{313BA16B-0D81-8D42-9A98-924D8D45AC2E}" dt="2019-10-02T00:18:09.525" v="26" actId="20577"/>
      <pc:docMkLst>
        <pc:docMk/>
      </pc:docMkLst>
      <pc:sldChg chg="modSp">
        <pc:chgData name="Maria Alejandra Garcia" userId="42cef618-73d5-4ea0-862d-7db7304e2054" providerId="ADAL" clId="{313BA16B-0D81-8D42-9A98-924D8D45AC2E}" dt="2019-10-02T00:17:51.430" v="14" actId="20577"/>
        <pc:sldMkLst>
          <pc:docMk/>
          <pc:sldMk cId="2976777701" sldId="263"/>
        </pc:sldMkLst>
        <pc:spChg chg="mod">
          <ac:chgData name="Maria Alejandra Garcia" userId="42cef618-73d5-4ea0-862d-7db7304e2054" providerId="ADAL" clId="{313BA16B-0D81-8D42-9A98-924D8D45AC2E}" dt="2019-10-02T00:17:51.430" v="14" actId="20577"/>
          <ac:spMkLst>
            <pc:docMk/>
            <pc:sldMk cId="2976777701" sldId="263"/>
            <ac:spMk id="17" creationId="{EB1080C6-4BEB-C348-94AB-29EDF54332CB}"/>
          </ac:spMkLst>
        </pc:spChg>
      </pc:sldChg>
      <pc:sldChg chg="modSp">
        <pc:chgData name="Maria Alejandra Garcia" userId="42cef618-73d5-4ea0-862d-7db7304e2054" providerId="ADAL" clId="{313BA16B-0D81-8D42-9A98-924D8D45AC2E}" dt="2019-10-02T00:17:54.819" v="16" actId="20577"/>
        <pc:sldMkLst>
          <pc:docMk/>
          <pc:sldMk cId="3395300516" sldId="293"/>
        </pc:sldMkLst>
        <pc:spChg chg="mod">
          <ac:chgData name="Maria Alejandra Garcia" userId="42cef618-73d5-4ea0-862d-7db7304e2054" providerId="ADAL" clId="{313BA16B-0D81-8D42-9A98-924D8D45AC2E}" dt="2019-10-02T00:17:54.819" v="16" actId="20577"/>
          <ac:spMkLst>
            <pc:docMk/>
            <pc:sldMk cId="3395300516" sldId="293"/>
            <ac:spMk id="17" creationId="{EB1080C6-4BEB-C348-94AB-29EDF54332CB}"/>
          </ac:spMkLst>
        </pc:spChg>
      </pc:sldChg>
      <pc:sldChg chg="modSp">
        <pc:chgData name="Maria Alejandra Garcia" userId="42cef618-73d5-4ea0-862d-7db7304e2054" providerId="ADAL" clId="{313BA16B-0D81-8D42-9A98-924D8D45AC2E}" dt="2019-10-02T00:17:58.988" v="18" actId="20577"/>
        <pc:sldMkLst>
          <pc:docMk/>
          <pc:sldMk cId="3626385468" sldId="294"/>
        </pc:sldMkLst>
        <pc:spChg chg="mod">
          <ac:chgData name="Maria Alejandra Garcia" userId="42cef618-73d5-4ea0-862d-7db7304e2054" providerId="ADAL" clId="{313BA16B-0D81-8D42-9A98-924D8D45AC2E}" dt="2019-10-02T00:17:58.988" v="18" actId="20577"/>
          <ac:spMkLst>
            <pc:docMk/>
            <pc:sldMk cId="3626385468" sldId="294"/>
            <ac:spMk id="17" creationId="{EB1080C6-4BEB-C348-94AB-29EDF54332CB}"/>
          </ac:spMkLst>
        </pc:spChg>
      </pc:sldChg>
      <pc:sldChg chg="modSp">
        <pc:chgData name="Maria Alejandra Garcia" userId="42cef618-73d5-4ea0-862d-7db7304e2054" providerId="ADAL" clId="{313BA16B-0D81-8D42-9A98-924D8D45AC2E}" dt="2019-10-02T00:18:03.545" v="20" actId="20577"/>
        <pc:sldMkLst>
          <pc:docMk/>
          <pc:sldMk cId="3168193657" sldId="295"/>
        </pc:sldMkLst>
        <pc:spChg chg="mod">
          <ac:chgData name="Maria Alejandra Garcia" userId="42cef618-73d5-4ea0-862d-7db7304e2054" providerId="ADAL" clId="{313BA16B-0D81-8D42-9A98-924D8D45AC2E}" dt="2019-10-02T00:18:03.545" v="20" actId="20577"/>
          <ac:spMkLst>
            <pc:docMk/>
            <pc:sldMk cId="3168193657" sldId="295"/>
            <ac:spMk id="17" creationId="{EB1080C6-4BEB-C348-94AB-29EDF54332CB}"/>
          </ac:spMkLst>
        </pc:spChg>
      </pc:sldChg>
      <pc:sldChg chg="addSp delSp modSp">
        <pc:chgData name="Maria Alejandra Garcia" userId="42cef618-73d5-4ea0-862d-7db7304e2054" providerId="ADAL" clId="{313BA16B-0D81-8D42-9A98-924D8D45AC2E}" dt="2019-10-02T00:18:09.525" v="26" actId="20577"/>
        <pc:sldMkLst>
          <pc:docMk/>
          <pc:sldMk cId="443788716" sldId="296"/>
        </pc:sldMkLst>
        <pc:spChg chg="mod">
          <ac:chgData name="Maria Alejandra Garcia" userId="42cef618-73d5-4ea0-862d-7db7304e2054" providerId="ADAL" clId="{313BA16B-0D81-8D42-9A98-924D8D45AC2E}" dt="2019-10-02T00:18:09.525" v="26" actId="20577"/>
          <ac:spMkLst>
            <pc:docMk/>
            <pc:sldMk cId="443788716" sldId="296"/>
            <ac:spMk id="17" creationId="{EB1080C6-4BEB-C348-94AB-29EDF54332CB}"/>
          </ac:spMkLst>
        </pc:spChg>
        <pc:picChg chg="del mod">
          <ac:chgData name="Maria Alejandra Garcia" userId="42cef618-73d5-4ea0-862d-7db7304e2054" providerId="ADAL" clId="{313BA16B-0D81-8D42-9A98-924D8D45AC2E}" dt="2019-10-02T00:17:25.376" v="2" actId="478"/>
          <ac:picMkLst>
            <pc:docMk/>
            <pc:sldMk cId="443788716" sldId="296"/>
            <ac:picMk id="2" creationId="{269C1967-B675-0443-8628-5BD511354801}"/>
          </ac:picMkLst>
        </pc:picChg>
        <pc:picChg chg="add mod">
          <ac:chgData name="Maria Alejandra Garcia" userId="42cef618-73d5-4ea0-862d-7db7304e2054" providerId="ADAL" clId="{313BA16B-0D81-8D42-9A98-924D8D45AC2E}" dt="2019-10-02T00:17:32.845" v="5" actId="1076"/>
          <ac:picMkLst>
            <pc:docMk/>
            <pc:sldMk cId="443788716" sldId="296"/>
            <ac:picMk id="3" creationId="{12B9E125-B2EF-B748-8930-963BE0579372}"/>
          </ac:picMkLst>
        </pc:picChg>
      </pc:sldChg>
      <pc:sldChg chg="modSp add">
        <pc:chgData name="Maria Alejandra Garcia" userId="42cef618-73d5-4ea0-862d-7db7304e2054" providerId="ADAL" clId="{313BA16B-0D81-8D42-9A98-924D8D45AC2E}" dt="2019-10-02T00:17:46.246" v="10" actId="20577"/>
        <pc:sldMkLst>
          <pc:docMk/>
          <pc:sldMk cId="3915727642" sldId="297"/>
        </pc:sldMkLst>
        <pc:spChg chg="mod">
          <ac:chgData name="Maria Alejandra Garcia" userId="42cef618-73d5-4ea0-862d-7db7304e2054" providerId="ADAL" clId="{313BA16B-0D81-8D42-9A98-924D8D45AC2E}" dt="2019-10-02T00:17:46.246" v="10" actId="20577"/>
          <ac:spMkLst>
            <pc:docMk/>
            <pc:sldMk cId="3915727642" sldId="297"/>
            <ac:spMk id="17" creationId="{EB1080C6-4BEB-C348-94AB-29EDF54332CB}"/>
          </ac:spMkLst>
        </pc:spChg>
      </pc:sldChg>
      <pc:sldChg chg="modSp">
        <pc:chgData name="Maria Alejandra Garcia" userId="42cef618-73d5-4ea0-862d-7db7304e2054" providerId="ADAL" clId="{313BA16B-0D81-8D42-9A98-924D8D45AC2E}" dt="2019-10-02T00:17:48.813" v="12" actId="20577"/>
        <pc:sldMkLst>
          <pc:docMk/>
          <pc:sldMk cId="306015265" sldId="298"/>
        </pc:sldMkLst>
        <pc:spChg chg="mod">
          <ac:chgData name="Maria Alejandra Garcia" userId="42cef618-73d5-4ea0-862d-7db7304e2054" providerId="ADAL" clId="{313BA16B-0D81-8D42-9A98-924D8D45AC2E}" dt="2019-10-02T00:17:48.813" v="12" actId="20577"/>
          <ac:spMkLst>
            <pc:docMk/>
            <pc:sldMk cId="306015265" sldId="298"/>
            <ac:spMk id="9" creationId="{C6B32F83-47C7-644C-9E6D-800B10E8C3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C5AE4-B13D-5140-806A-93D9AEC07B0E}" type="datetimeFigureOut">
              <a:rPr lang="es-CO" smtClean="0"/>
              <a:t>26/11/19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A8A1D-AD54-A641-BFF0-034B4B429E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895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A8A1D-AD54-A641-BFF0-034B4B429E35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227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A8A1D-AD54-A641-BFF0-034B4B429E35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78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005820" cy="6480175"/>
          </a:xfrm>
          <a:custGeom>
            <a:avLst/>
            <a:gdLst/>
            <a:ahLst/>
            <a:cxnLst/>
            <a:rect l="l" t="t" r="r" b="b"/>
            <a:pathLst>
              <a:path w="11005820" h="6480175">
                <a:moveTo>
                  <a:pt x="0" y="6479997"/>
                </a:moveTo>
                <a:lnTo>
                  <a:pt x="11005654" y="6479997"/>
                </a:lnTo>
                <a:lnTo>
                  <a:pt x="11005654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227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14616" y="6059915"/>
            <a:ext cx="1378262" cy="147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4067" y="5943888"/>
            <a:ext cx="331748" cy="361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94259" y="1011318"/>
            <a:ext cx="7861300" cy="4224655"/>
          </a:xfrm>
          <a:custGeom>
            <a:avLst/>
            <a:gdLst/>
            <a:ahLst/>
            <a:cxnLst/>
            <a:rect l="l" t="t" r="r" b="b"/>
            <a:pathLst>
              <a:path w="7861300" h="4224655">
                <a:moveTo>
                  <a:pt x="7113460" y="0"/>
                </a:moveTo>
                <a:lnTo>
                  <a:pt x="371322" y="0"/>
                </a:lnTo>
                <a:lnTo>
                  <a:pt x="324718" y="2898"/>
                </a:lnTo>
                <a:lnTo>
                  <a:pt x="279832" y="11360"/>
                </a:lnTo>
                <a:lnTo>
                  <a:pt x="237023" y="25037"/>
                </a:lnTo>
                <a:lnTo>
                  <a:pt x="196760" y="43508"/>
                </a:lnTo>
                <a:lnTo>
                  <a:pt x="159176" y="66531"/>
                </a:lnTo>
                <a:lnTo>
                  <a:pt x="124710" y="93716"/>
                </a:lnTo>
                <a:lnTo>
                  <a:pt x="93712" y="124716"/>
                </a:lnTo>
                <a:lnTo>
                  <a:pt x="66527" y="159181"/>
                </a:lnTo>
                <a:lnTo>
                  <a:pt x="43505" y="196765"/>
                </a:lnTo>
                <a:lnTo>
                  <a:pt x="24993" y="237120"/>
                </a:lnTo>
                <a:lnTo>
                  <a:pt x="11340" y="279896"/>
                </a:lnTo>
                <a:lnTo>
                  <a:pt x="2893" y="324746"/>
                </a:lnTo>
                <a:lnTo>
                  <a:pt x="0" y="371322"/>
                </a:lnTo>
                <a:lnTo>
                  <a:pt x="0" y="3852900"/>
                </a:lnTo>
                <a:lnTo>
                  <a:pt x="2893" y="3899479"/>
                </a:lnTo>
                <a:lnTo>
                  <a:pt x="11340" y="3944331"/>
                </a:lnTo>
                <a:lnTo>
                  <a:pt x="24993" y="3987108"/>
                </a:lnTo>
                <a:lnTo>
                  <a:pt x="43505" y="4027462"/>
                </a:lnTo>
                <a:lnTo>
                  <a:pt x="66527" y="4065046"/>
                </a:lnTo>
                <a:lnTo>
                  <a:pt x="93712" y="4099512"/>
                </a:lnTo>
                <a:lnTo>
                  <a:pt x="124710" y="4130511"/>
                </a:lnTo>
                <a:lnTo>
                  <a:pt x="159176" y="4157695"/>
                </a:lnTo>
                <a:lnTo>
                  <a:pt x="196760" y="4180717"/>
                </a:lnTo>
                <a:lnTo>
                  <a:pt x="237114" y="4199229"/>
                </a:lnTo>
                <a:lnTo>
                  <a:pt x="279892" y="4212882"/>
                </a:lnTo>
                <a:lnTo>
                  <a:pt x="324743" y="4221330"/>
                </a:lnTo>
                <a:lnTo>
                  <a:pt x="371322" y="4224223"/>
                </a:lnTo>
                <a:lnTo>
                  <a:pt x="7113460" y="4224223"/>
                </a:lnTo>
                <a:lnTo>
                  <a:pt x="7160114" y="4221325"/>
                </a:lnTo>
                <a:lnTo>
                  <a:pt x="7205039" y="4212863"/>
                </a:lnTo>
                <a:lnTo>
                  <a:pt x="7247885" y="4199187"/>
                </a:lnTo>
                <a:lnTo>
                  <a:pt x="7288306" y="4180644"/>
                </a:lnTo>
                <a:lnTo>
                  <a:pt x="7325952" y="4157583"/>
                </a:lnTo>
                <a:lnTo>
                  <a:pt x="7360474" y="4130353"/>
                </a:lnTo>
                <a:lnTo>
                  <a:pt x="7391524" y="4099302"/>
                </a:lnTo>
                <a:lnTo>
                  <a:pt x="7418754" y="4064779"/>
                </a:lnTo>
                <a:lnTo>
                  <a:pt x="7441814" y="4027132"/>
                </a:lnTo>
                <a:lnTo>
                  <a:pt x="7460357" y="3986710"/>
                </a:lnTo>
                <a:lnTo>
                  <a:pt x="7474033" y="3943861"/>
                </a:lnTo>
                <a:lnTo>
                  <a:pt x="7482494" y="3898934"/>
                </a:lnTo>
                <a:lnTo>
                  <a:pt x="7485354" y="3852900"/>
                </a:lnTo>
                <a:lnTo>
                  <a:pt x="7485392" y="1603844"/>
                </a:lnTo>
                <a:lnTo>
                  <a:pt x="7517493" y="1564220"/>
                </a:lnTo>
                <a:lnTo>
                  <a:pt x="7552040" y="1526250"/>
                </a:lnTo>
                <a:lnTo>
                  <a:pt x="7589020" y="1490638"/>
                </a:lnTo>
                <a:lnTo>
                  <a:pt x="7628419" y="1458087"/>
                </a:lnTo>
                <a:lnTo>
                  <a:pt x="7670225" y="1429302"/>
                </a:lnTo>
                <a:lnTo>
                  <a:pt x="7714424" y="1404987"/>
                </a:lnTo>
                <a:lnTo>
                  <a:pt x="7761003" y="1385845"/>
                </a:lnTo>
                <a:lnTo>
                  <a:pt x="7809949" y="1372581"/>
                </a:lnTo>
                <a:lnTo>
                  <a:pt x="7861249" y="1365897"/>
                </a:lnTo>
                <a:lnTo>
                  <a:pt x="7749248" y="1301962"/>
                </a:lnTo>
                <a:lnTo>
                  <a:pt x="7672763" y="1264278"/>
                </a:lnTo>
                <a:lnTo>
                  <a:pt x="7596557" y="1238110"/>
                </a:lnTo>
                <a:lnTo>
                  <a:pt x="7485392" y="1208722"/>
                </a:lnTo>
                <a:lnTo>
                  <a:pt x="7485354" y="371322"/>
                </a:lnTo>
                <a:lnTo>
                  <a:pt x="7482494" y="325290"/>
                </a:lnTo>
                <a:lnTo>
                  <a:pt x="7474033" y="280365"/>
                </a:lnTo>
                <a:lnTo>
                  <a:pt x="7460357" y="237517"/>
                </a:lnTo>
                <a:lnTo>
                  <a:pt x="7441814" y="197096"/>
                </a:lnTo>
                <a:lnTo>
                  <a:pt x="7418754" y="159449"/>
                </a:lnTo>
                <a:lnTo>
                  <a:pt x="7391524" y="124925"/>
                </a:lnTo>
                <a:lnTo>
                  <a:pt x="7360474" y="93873"/>
                </a:lnTo>
                <a:lnTo>
                  <a:pt x="7325952" y="66642"/>
                </a:lnTo>
                <a:lnTo>
                  <a:pt x="7288306" y="43581"/>
                </a:lnTo>
                <a:lnTo>
                  <a:pt x="7247885" y="25037"/>
                </a:lnTo>
                <a:lnTo>
                  <a:pt x="7204937" y="11341"/>
                </a:lnTo>
                <a:lnTo>
                  <a:pt x="7160036" y="2893"/>
                </a:lnTo>
                <a:lnTo>
                  <a:pt x="7113460" y="0"/>
                </a:lnTo>
                <a:close/>
              </a:path>
            </a:pathLst>
          </a:custGeom>
          <a:solidFill>
            <a:srgbClr val="1F5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005820" cy="6480175"/>
          </a:xfrm>
          <a:custGeom>
            <a:avLst/>
            <a:gdLst/>
            <a:ahLst/>
            <a:cxnLst/>
            <a:rect l="l" t="t" r="r" b="b"/>
            <a:pathLst>
              <a:path w="11005820" h="6480175">
                <a:moveTo>
                  <a:pt x="0" y="6479997"/>
                </a:moveTo>
                <a:lnTo>
                  <a:pt x="11005654" y="6479997"/>
                </a:lnTo>
                <a:lnTo>
                  <a:pt x="11005654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227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5645" y="2973124"/>
            <a:ext cx="5453958" cy="170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61D8D5D-C4E5-414F-B87F-A224FC85A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1"/>
          <a:stretch/>
        </p:blipFill>
        <p:spPr>
          <a:xfrm>
            <a:off x="1" y="0"/>
            <a:ext cx="11518900" cy="6483350"/>
          </a:xfrm>
          <a:prstGeom prst="rect">
            <a:avLst/>
          </a:prstGeom>
        </p:spPr>
      </p:pic>
      <p:sp>
        <p:nvSpPr>
          <p:cNvPr id="7" name="object 15">
            <a:extLst>
              <a:ext uri="{FF2B5EF4-FFF2-40B4-BE49-F238E27FC236}">
                <a16:creationId xmlns:a16="http://schemas.microsoft.com/office/drawing/2014/main" id="{12AAFFC4-DF5B-FF47-86D7-3D475FE25060}"/>
              </a:ext>
            </a:extLst>
          </p:cNvPr>
          <p:cNvSpPr/>
          <p:nvPr/>
        </p:nvSpPr>
        <p:spPr>
          <a:xfrm>
            <a:off x="9112250" y="5918821"/>
            <a:ext cx="429856" cy="467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1AEC8B62-E8DA-504A-BBF7-CEB010F1AFF4}"/>
              </a:ext>
            </a:extLst>
          </p:cNvPr>
          <p:cNvSpPr/>
          <p:nvPr/>
        </p:nvSpPr>
        <p:spPr>
          <a:xfrm>
            <a:off x="9626528" y="6091604"/>
            <a:ext cx="1778639" cy="190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6864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" y="0"/>
            <a:ext cx="11504930" cy="3411220"/>
          </a:xfrm>
          <a:custGeom>
            <a:avLst/>
            <a:gdLst/>
            <a:ahLst/>
            <a:cxnLst/>
            <a:rect l="l" t="t" r="r" b="b"/>
            <a:pathLst>
              <a:path w="11504930" h="3411220">
                <a:moveTo>
                  <a:pt x="0" y="3410775"/>
                </a:moveTo>
                <a:lnTo>
                  <a:pt x="11504930" y="3410775"/>
                </a:lnTo>
                <a:lnTo>
                  <a:pt x="11504930" y="0"/>
                </a:lnTo>
                <a:lnTo>
                  <a:pt x="0" y="0"/>
                </a:lnTo>
                <a:lnTo>
                  <a:pt x="0" y="3410775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10775"/>
            <a:ext cx="11520170" cy="3069590"/>
          </a:xfrm>
          <a:custGeom>
            <a:avLst/>
            <a:gdLst/>
            <a:ahLst/>
            <a:cxnLst/>
            <a:rect l="l" t="t" r="r" b="b"/>
            <a:pathLst>
              <a:path w="11520170" h="3069590">
                <a:moveTo>
                  <a:pt x="0" y="3069221"/>
                </a:moveTo>
                <a:lnTo>
                  <a:pt x="11520004" y="3069221"/>
                </a:lnTo>
                <a:lnTo>
                  <a:pt x="11520004" y="0"/>
                </a:lnTo>
                <a:lnTo>
                  <a:pt x="0" y="0"/>
                </a:lnTo>
                <a:lnTo>
                  <a:pt x="0" y="3069221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3940" y="0"/>
            <a:ext cx="3612108" cy="2461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10560" y="3921914"/>
            <a:ext cx="1923414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Oficina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principal: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0560" y="4197376"/>
            <a:ext cx="2181225" cy="99186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Carrera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 #73-44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PBX (571)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326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8000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Bogotá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D.C.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Colombia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0538" y="4317039"/>
            <a:ext cx="223374" cy="223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0538" y="3995223"/>
            <a:ext cx="223374" cy="223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92507" y="3879810"/>
            <a:ext cx="2281555" cy="12973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80"/>
              </a:spcBef>
            </a:pP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@GrupoEnergiaBog 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Grupo Energía Bogotá 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@GrupoEnergiaBogota  grupoenergiabogota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00538" y="4638756"/>
            <a:ext cx="223374" cy="2233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00544" y="4955227"/>
            <a:ext cx="223369" cy="2233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99247" y="5578394"/>
            <a:ext cx="4001770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ww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grupoenergiabogota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.com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">
            <a:extLst>
              <a:ext uri="{FF2B5EF4-FFF2-40B4-BE49-F238E27FC236}">
                <a16:creationId xmlns:a16="http://schemas.microsoft.com/office/drawing/2014/main" id="{16687EEE-C15D-D947-B5B4-FAB486A586D9}"/>
              </a:ext>
            </a:extLst>
          </p:cNvPr>
          <p:cNvSpPr/>
          <p:nvPr/>
        </p:nvSpPr>
        <p:spPr>
          <a:xfrm>
            <a:off x="0" y="0"/>
            <a:ext cx="8921750" cy="6480175"/>
          </a:xfrm>
          <a:custGeom>
            <a:avLst/>
            <a:gdLst/>
            <a:ahLst/>
            <a:cxnLst/>
            <a:rect l="l" t="t" r="r" b="b"/>
            <a:pathLst>
              <a:path w="8921750" h="6480175">
                <a:moveTo>
                  <a:pt x="3283165" y="0"/>
                </a:moveTo>
                <a:lnTo>
                  <a:pt x="0" y="0"/>
                </a:lnTo>
                <a:lnTo>
                  <a:pt x="0" y="6479997"/>
                </a:lnTo>
                <a:lnTo>
                  <a:pt x="8921419" y="6479997"/>
                </a:lnTo>
                <a:lnTo>
                  <a:pt x="3283165" y="0"/>
                </a:lnTo>
                <a:close/>
              </a:path>
            </a:pathLst>
          </a:custGeom>
          <a:solidFill>
            <a:srgbClr val="0A80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A57AB92F-45D3-D74F-AA1E-CEA5BDB32B98}"/>
              </a:ext>
            </a:extLst>
          </p:cNvPr>
          <p:cNvSpPr/>
          <p:nvPr/>
        </p:nvSpPr>
        <p:spPr>
          <a:xfrm>
            <a:off x="0" y="0"/>
            <a:ext cx="11005820" cy="6480175"/>
          </a:xfrm>
          <a:custGeom>
            <a:avLst/>
            <a:gdLst/>
            <a:ahLst/>
            <a:cxnLst/>
            <a:rect l="l" t="t" r="r" b="b"/>
            <a:pathLst>
              <a:path w="11005820" h="6480175">
                <a:moveTo>
                  <a:pt x="0" y="6479997"/>
                </a:moveTo>
                <a:lnTo>
                  <a:pt x="11005654" y="6479997"/>
                </a:lnTo>
                <a:lnTo>
                  <a:pt x="11005654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27CA9FE3-117C-184B-8BC2-651E801AC517}"/>
              </a:ext>
            </a:extLst>
          </p:cNvPr>
          <p:cNvSpPr/>
          <p:nvPr/>
        </p:nvSpPr>
        <p:spPr>
          <a:xfrm>
            <a:off x="0" y="281815"/>
            <a:ext cx="10801830" cy="6189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40">
            <a:extLst>
              <a:ext uri="{FF2B5EF4-FFF2-40B4-BE49-F238E27FC236}">
                <a16:creationId xmlns:a16="http://schemas.microsoft.com/office/drawing/2014/main" id="{C6B32F83-47C7-644C-9E6D-800B10E8C3E8}"/>
              </a:ext>
            </a:extLst>
          </p:cNvPr>
          <p:cNvSpPr txBox="1"/>
          <p:nvPr/>
        </p:nvSpPr>
        <p:spPr>
          <a:xfrm>
            <a:off x="11197827" y="117475"/>
            <a:ext cx="130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68974FF-F57C-CE4B-BF38-FBC03CA067C8}"/>
              </a:ext>
            </a:extLst>
          </p:cNvPr>
          <p:cNvSpPr/>
          <p:nvPr/>
        </p:nvSpPr>
        <p:spPr>
          <a:xfrm>
            <a:off x="11005654" y="0"/>
            <a:ext cx="514350" cy="6480175"/>
          </a:xfrm>
          <a:custGeom>
            <a:avLst/>
            <a:gdLst/>
            <a:ahLst/>
            <a:cxnLst/>
            <a:rect l="l" t="t" r="r" b="b"/>
            <a:pathLst>
              <a:path w="514350" h="6480175">
                <a:moveTo>
                  <a:pt x="0" y="6479997"/>
                </a:moveTo>
                <a:lnTo>
                  <a:pt x="514350" y="6479997"/>
                </a:lnTo>
                <a:lnTo>
                  <a:pt x="514350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EB1080C6-4BEB-C348-94AB-29EDF54332CB}"/>
              </a:ext>
            </a:extLst>
          </p:cNvPr>
          <p:cNvSpPr txBox="1"/>
          <p:nvPr/>
        </p:nvSpPr>
        <p:spPr>
          <a:xfrm>
            <a:off x="11200580" y="116720"/>
            <a:ext cx="124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D131C6B5-B838-8241-8C61-18C9B2094B49}"/>
              </a:ext>
            </a:extLst>
          </p:cNvPr>
          <p:cNvSpPr txBox="1"/>
          <p:nvPr/>
        </p:nvSpPr>
        <p:spPr>
          <a:xfrm>
            <a:off x="11146469" y="4146282"/>
            <a:ext cx="205184" cy="2159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s-ES" sz="1400" spc="-5" dirty="0">
                <a:solidFill>
                  <a:srgbClr val="FFFFFF"/>
                </a:solidFill>
                <a:latin typeface="Arial"/>
                <a:cs typeface="Arial"/>
              </a:rPr>
              <a:t>Licenciamiento </a:t>
            </a:r>
            <a:r>
              <a:rPr lang="es-ES" sz="1400" b="1" spc="-5" dirty="0">
                <a:solidFill>
                  <a:srgbClr val="FFFFFF"/>
                </a:solidFill>
                <a:latin typeface="Arial"/>
                <a:cs typeface="Arial"/>
              </a:rPr>
              <a:t>ambiental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30203BB-3F59-1F48-964E-86ADAF82DCA3}"/>
              </a:ext>
            </a:extLst>
          </p:cNvPr>
          <p:cNvSpPr/>
          <p:nvPr/>
        </p:nvSpPr>
        <p:spPr>
          <a:xfrm>
            <a:off x="531428" y="2632075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El </a:t>
            </a: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Grupo Energía Bogotá </a:t>
            </a:r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cumple con la normatividad ambiental del país. Por ello está comprometido con el </a:t>
            </a: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Decreto 1076 de 2015, </a:t>
            </a:r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que establece la obligatoriedad de la licencia ambiental para el tendido de las líneas del </a:t>
            </a: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Sistema de Transmisión Nacional (STN), </a:t>
            </a:r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compuesto por el conjunto de líneas con sus correspondientes subestaciones de tensiones iguales o superiores a 220kV.</a:t>
            </a:r>
          </a:p>
        </p:txBody>
      </p:sp>
      <p:sp>
        <p:nvSpPr>
          <p:cNvPr id="31" name="object 20">
            <a:extLst>
              <a:ext uri="{FF2B5EF4-FFF2-40B4-BE49-F238E27FC236}">
                <a16:creationId xmlns:a16="http://schemas.microsoft.com/office/drawing/2014/main" id="{7523804F-10D5-1F40-A7F5-20BDF4D49B34}"/>
              </a:ext>
            </a:extLst>
          </p:cNvPr>
          <p:cNvSpPr txBox="1">
            <a:spLocks/>
          </p:cNvSpPr>
          <p:nvPr/>
        </p:nvSpPr>
        <p:spPr>
          <a:xfrm>
            <a:off x="508418" y="518973"/>
            <a:ext cx="776563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8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los proyectos de transmisión requieren licencia ambiental?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0AE598-77AE-D74C-ABE6-69896944C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501" y="2255602"/>
            <a:ext cx="4815596" cy="2407798"/>
          </a:xfrm>
          <a:prstGeom prst="rect">
            <a:avLst/>
          </a:prstGeom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DD4F7C76-53DA-1F43-AC5E-6DCC35B8208F}"/>
              </a:ext>
            </a:extLst>
          </p:cNvPr>
          <p:cNvSpPr/>
          <p:nvPr/>
        </p:nvSpPr>
        <p:spPr>
          <a:xfrm>
            <a:off x="9156772" y="5664166"/>
            <a:ext cx="637540" cy="6375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AAA8E7C-20AE-664B-8BDB-8F0749D0A741}"/>
              </a:ext>
            </a:extLst>
          </p:cNvPr>
          <p:cNvSpPr txBox="1"/>
          <p:nvPr/>
        </p:nvSpPr>
        <p:spPr>
          <a:xfrm>
            <a:off x="9794312" y="5729732"/>
            <a:ext cx="1385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C000"/>
                </a:solidFill>
              </a:rPr>
              <a:t>Obtención </a:t>
            </a:r>
          </a:p>
          <a:p>
            <a:r>
              <a:rPr lang="es-CO" sz="1100" b="1" dirty="0">
                <a:solidFill>
                  <a:srgbClr val="FFC000"/>
                </a:solidFill>
              </a:rPr>
              <a:t>de la licencia ambiental</a:t>
            </a:r>
          </a:p>
        </p:txBody>
      </p:sp>
    </p:spTree>
    <p:extLst>
      <p:ext uri="{BB962C8B-B14F-4D97-AF65-F5344CB8AC3E}">
        <p14:creationId xmlns:p14="http://schemas.microsoft.com/office/powerpoint/2010/main" val="391572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">
            <a:extLst>
              <a:ext uri="{FF2B5EF4-FFF2-40B4-BE49-F238E27FC236}">
                <a16:creationId xmlns:a16="http://schemas.microsoft.com/office/drawing/2014/main" id="{16687EEE-C15D-D947-B5B4-FAB486A586D9}"/>
              </a:ext>
            </a:extLst>
          </p:cNvPr>
          <p:cNvSpPr/>
          <p:nvPr/>
        </p:nvSpPr>
        <p:spPr>
          <a:xfrm>
            <a:off x="0" y="0"/>
            <a:ext cx="8921750" cy="6480175"/>
          </a:xfrm>
          <a:custGeom>
            <a:avLst/>
            <a:gdLst/>
            <a:ahLst/>
            <a:cxnLst/>
            <a:rect l="l" t="t" r="r" b="b"/>
            <a:pathLst>
              <a:path w="8921750" h="6480175">
                <a:moveTo>
                  <a:pt x="3283165" y="0"/>
                </a:moveTo>
                <a:lnTo>
                  <a:pt x="0" y="0"/>
                </a:lnTo>
                <a:lnTo>
                  <a:pt x="0" y="6479997"/>
                </a:lnTo>
                <a:lnTo>
                  <a:pt x="8921419" y="6479997"/>
                </a:lnTo>
                <a:lnTo>
                  <a:pt x="3283165" y="0"/>
                </a:lnTo>
                <a:close/>
              </a:path>
            </a:pathLst>
          </a:custGeom>
          <a:solidFill>
            <a:srgbClr val="0A80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A57AB92F-45D3-D74F-AA1E-CEA5BDB32B98}"/>
              </a:ext>
            </a:extLst>
          </p:cNvPr>
          <p:cNvSpPr/>
          <p:nvPr/>
        </p:nvSpPr>
        <p:spPr>
          <a:xfrm>
            <a:off x="0" y="0"/>
            <a:ext cx="11005820" cy="6480175"/>
          </a:xfrm>
          <a:custGeom>
            <a:avLst/>
            <a:gdLst/>
            <a:ahLst/>
            <a:cxnLst/>
            <a:rect l="l" t="t" r="r" b="b"/>
            <a:pathLst>
              <a:path w="11005820" h="6480175">
                <a:moveTo>
                  <a:pt x="0" y="6479997"/>
                </a:moveTo>
                <a:lnTo>
                  <a:pt x="11005654" y="6479997"/>
                </a:lnTo>
                <a:lnTo>
                  <a:pt x="11005654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27CA9FE3-117C-184B-8BC2-651E801AC517}"/>
              </a:ext>
            </a:extLst>
          </p:cNvPr>
          <p:cNvSpPr/>
          <p:nvPr/>
        </p:nvSpPr>
        <p:spPr>
          <a:xfrm>
            <a:off x="0" y="281815"/>
            <a:ext cx="10801830" cy="6189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68974FF-F57C-CE4B-BF38-FBC03CA067C8}"/>
              </a:ext>
            </a:extLst>
          </p:cNvPr>
          <p:cNvSpPr/>
          <p:nvPr/>
        </p:nvSpPr>
        <p:spPr>
          <a:xfrm>
            <a:off x="11005820" y="3175"/>
            <a:ext cx="514350" cy="6480175"/>
          </a:xfrm>
          <a:custGeom>
            <a:avLst/>
            <a:gdLst/>
            <a:ahLst/>
            <a:cxnLst/>
            <a:rect l="l" t="t" r="r" b="b"/>
            <a:pathLst>
              <a:path w="514350" h="6480175">
                <a:moveTo>
                  <a:pt x="0" y="6479997"/>
                </a:moveTo>
                <a:lnTo>
                  <a:pt x="514350" y="6479997"/>
                </a:lnTo>
                <a:lnTo>
                  <a:pt x="514350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49B1B05-6BFF-7444-8A64-5231FF77FCA1}"/>
              </a:ext>
            </a:extLst>
          </p:cNvPr>
          <p:cNvCxnSpPr/>
          <p:nvPr/>
        </p:nvCxnSpPr>
        <p:spPr>
          <a:xfrm>
            <a:off x="1368041" y="1647007"/>
            <a:ext cx="0" cy="34642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40">
            <a:extLst>
              <a:ext uri="{FF2B5EF4-FFF2-40B4-BE49-F238E27FC236}">
                <a16:creationId xmlns:a16="http://schemas.microsoft.com/office/drawing/2014/main" id="{C6B32F83-47C7-644C-9E6D-800B10E8C3E8}"/>
              </a:ext>
            </a:extLst>
          </p:cNvPr>
          <p:cNvSpPr txBox="1"/>
          <p:nvPr/>
        </p:nvSpPr>
        <p:spPr>
          <a:xfrm>
            <a:off x="11197827" y="117475"/>
            <a:ext cx="130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D131C6B5-B838-8241-8C61-18C9B2094B49}"/>
              </a:ext>
            </a:extLst>
          </p:cNvPr>
          <p:cNvSpPr txBox="1"/>
          <p:nvPr/>
        </p:nvSpPr>
        <p:spPr>
          <a:xfrm>
            <a:off x="11146469" y="4146282"/>
            <a:ext cx="205184" cy="2159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s-ES" sz="1400" spc="-5" dirty="0">
                <a:solidFill>
                  <a:srgbClr val="FFFFFF"/>
                </a:solidFill>
                <a:latin typeface="Arial"/>
                <a:cs typeface="Arial"/>
              </a:rPr>
              <a:t>Licenciamiento </a:t>
            </a:r>
            <a:r>
              <a:rPr lang="es-ES" sz="1400" b="1" spc="-5" dirty="0">
                <a:solidFill>
                  <a:srgbClr val="FFFFFF"/>
                </a:solidFill>
                <a:latin typeface="Arial"/>
                <a:cs typeface="Arial"/>
              </a:rPr>
              <a:t>ambiental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" name="object 20">
            <a:extLst>
              <a:ext uri="{FF2B5EF4-FFF2-40B4-BE49-F238E27FC236}">
                <a16:creationId xmlns:a16="http://schemas.microsoft.com/office/drawing/2014/main" id="{7523804F-10D5-1F40-A7F5-20BDF4D49B34}"/>
              </a:ext>
            </a:extLst>
          </p:cNvPr>
          <p:cNvSpPr txBox="1">
            <a:spLocks/>
          </p:cNvSpPr>
          <p:nvPr/>
        </p:nvSpPr>
        <p:spPr>
          <a:xfrm>
            <a:off x="508418" y="518973"/>
            <a:ext cx="776563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8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 para obtener una licencia ambiental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B042B78-B917-2A49-9E2F-21C21880B7B0}"/>
              </a:ext>
            </a:extLst>
          </p:cNvPr>
          <p:cNvSpPr/>
          <p:nvPr/>
        </p:nvSpPr>
        <p:spPr>
          <a:xfrm>
            <a:off x="1539923" y="1509056"/>
            <a:ext cx="4172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El proyecto se presenta a la autoridad ambiental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9BC23C2-A446-734F-ABEA-CB877E760D9C}"/>
              </a:ext>
            </a:extLst>
          </p:cNvPr>
          <p:cNvSpPr/>
          <p:nvPr/>
        </p:nvSpPr>
        <p:spPr>
          <a:xfrm>
            <a:off x="1203445" y="1478768"/>
            <a:ext cx="336478" cy="33647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1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3EFFA71-B7BA-724B-81AB-B59486F327AD}"/>
              </a:ext>
            </a:extLst>
          </p:cNvPr>
          <p:cNvSpPr/>
          <p:nvPr/>
        </p:nvSpPr>
        <p:spPr>
          <a:xfrm>
            <a:off x="1578719" y="1998170"/>
            <a:ext cx="5897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 autoridad ambiental solicita un Diagnóstico Ambiental de Alternativas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A3838DE-FB03-C148-A205-03A79866B9A2}"/>
              </a:ext>
            </a:extLst>
          </p:cNvPr>
          <p:cNvSpPr/>
          <p:nvPr/>
        </p:nvSpPr>
        <p:spPr>
          <a:xfrm>
            <a:off x="1203445" y="1983819"/>
            <a:ext cx="336478" cy="33647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2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5B38E5F-FCC0-5E4B-A654-FF2E76EC5701}"/>
              </a:ext>
            </a:extLst>
          </p:cNvPr>
          <p:cNvSpPr/>
          <p:nvPr/>
        </p:nvSpPr>
        <p:spPr>
          <a:xfrm>
            <a:off x="1578719" y="2460719"/>
            <a:ext cx="6084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 empresa desarrolla y presenta el Diagnóstico Ambiental de Alternativas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13CDA903-5BB3-074F-B890-41E3C7E0D5E0}"/>
              </a:ext>
            </a:extLst>
          </p:cNvPr>
          <p:cNvSpPr/>
          <p:nvPr/>
        </p:nvSpPr>
        <p:spPr>
          <a:xfrm>
            <a:off x="1203445" y="2446368"/>
            <a:ext cx="336478" cy="33647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3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E012CF3-0560-C341-9205-8926F1F953F2}"/>
              </a:ext>
            </a:extLst>
          </p:cNvPr>
          <p:cNvSpPr/>
          <p:nvPr/>
        </p:nvSpPr>
        <p:spPr>
          <a:xfrm>
            <a:off x="1578719" y="2974763"/>
            <a:ext cx="7880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 autoridad ambiental elige la alternativa que presenta menor impacto sobre el medio ambiente 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307AAD5-C488-A447-AA92-B425CC98E820}"/>
              </a:ext>
            </a:extLst>
          </p:cNvPr>
          <p:cNvSpPr/>
          <p:nvPr/>
        </p:nvSpPr>
        <p:spPr>
          <a:xfrm>
            <a:off x="1203445" y="2960412"/>
            <a:ext cx="336478" cy="33647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4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B747E16-CB8C-754B-AE96-353FFD1E31E2}"/>
              </a:ext>
            </a:extLst>
          </p:cNvPr>
          <p:cNvSpPr/>
          <p:nvPr/>
        </p:nvSpPr>
        <p:spPr>
          <a:xfrm>
            <a:off x="1606604" y="3503157"/>
            <a:ext cx="888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 autoridad ambiental solicita la elaboración del Estudio de Impacto Ambiental de la alternativa seleccionada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50C8862F-8D72-CB48-8822-F652B50901F6}"/>
              </a:ext>
            </a:extLst>
          </p:cNvPr>
          <p:cNvSpPr/>
          <p:nvPr/>
        </p:nvSpPr>
        <p:spPr>
          <a:xfrm>
            <a:off x="1203445" y="3498049"/>
            <a:ext cx="336478" cy="33647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5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B20B3D4B-6AAA-604B-90E3-571665A50048}"/>
              </a:ext>
            </a:extLst>
          </p:cNvPr>
          <p:cNvSpPr/>
          <p:nvPr/>
        </p:nvSpPr>
        <p:spPr>
          <a:xfrm>
            <a:off x="1606604" y="4002921"/>
            <a:ext cx="6580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 empresa radica el Estudio de Impacto Ambiental ante la autoridad ambiental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6A0DF15-A806-BB4E-AFC2-2C4C5194AB9C}"/>
              </a:ext>
            </a:extLst>
          </p:cNvPr>
          <p:cNvSpPr/>
          <p:nvPr/>
        </p:nvSpPr>
        <p:spPr>
          <a:xfrm>
            <a:off x="1199802" y="4000169"/>
            <a:ext cx="336478" cy="33647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6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D62F645D-CF6F-8A46-8A2A-D4381E7E28A2}"/>
              </a:ext>
            </a:extLst>
          </p:cNvPr>
          <p:cNvSpPr/>
          <p:nvPr/>
        </p:nvSpPr>
        <p:spPr>
          <a:xfrm>
            <a:off x="1606604" y="4491905"/>
            <a:ext cx="6569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 autoridad ambiental se manifiesta otorgando o negando la licencia ambiental 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41B3983-31F1-8742-A7FB-66BA0D0F67BB}"/>
              </a:ext>
            </a:extLst>
          </p:cNvPr>
          <p:cNvSpPr/>
          <p:nvPr/>
        </p:nvSpPr>
        <p:spPr>
          <a:xfrm>
            <a:off x="1199802" y="4498610"/>
            <a:ext cx="336478" cy="33647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7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31F4EE8-D29A-FD46-AA43-20C39F3AF251}"/>
              </a:ext>
            </a:extLst>
          </p:cNvPr>
          <p:cNvSpPr/>
          <p:nvPr/>
        </p:nvSpPr>
        <p:spPr>
          <a:xfrm>
            <a:off x="1606604" y="4957413"/>
            <a:ext cx="762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Contando con la licencia ambiental, la empresa puede dar inicio a la construcción del proyecto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3722470D-FBA9-4348-A77E-6C36F4039D5B}"/>
              </a:ext>
            </a:extLst>
          </p:cNvPr>
          <p:cNvSpPr/>
          <p:nvPr/>
        </p:nvSpPr>
        <p:spPr>
          <a:xfrm>
            <a:off x="1199802" y="4943062"/>
            <a:ext cx="336478" cy="33647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01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">
            <a:extLst>
              <a:ext uri="{FF2B5EF4-FFF2-40B4-BE49-F238E27FC236}">
                <a16:creationId xmlns:a16="http://schemas.microsoft.com/office/drawing/2014/main" id="{16687EEE-C15D-D947-B5B4-FAB486A586D9}"/>
              </a:ext>
            </a:extLst>
          </p:cNvPr>
          <p:cNvSpPr/>
          <p:nvPr/>
        </p:nvSpPr>
        <p:spPr>
          <a:xfrm>
            <a:off x="0" y="0"/>
            <a:ext cx="8921750" cy="6480175"/>
          </a:xfrm>
          <a:custGeom>
            <a:avLst/>
            <a:gdLst/>
            <a:ahLst/>
            <a:cxnLst/>
            <a:rect l="l" t="t" r="r" b="b"/>
            <a:pathLst>
              <a:path w="8921750" h="6480175">
                <a:moveTo>
                  <a:pt x="3283165" y="0"/>
                </a:moveTo>
                <a:lnTo>
                  <a:pt x="0" y="0"/>
                </a:lnTo>
                <a:lnTo>
                  <a:pt x="0" y="6479997"/>
                </a:lnTo>
                <a:lnTo>
                  <a:pt x="8921419" y="6479997"/>
                </a:lnTo>
                <a:lnTo>
                  <a:pt x="3283165" y="0"/>
                </a:lnTo>
                <a:close/>
              </a:path>
            </a:pathLst>
          </a:custGeom>
          <a:solidFill>
            <a:srgbClr val="0A80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A57AB92F-45D3-D74F-AA1E-CEA5BDB32B98}"/>
              </a:ext>
            </a:extLst>
          </p:cNvPr>
          <p:cNvSpPr/>
          <p:nvPr/>
        </p:nvSpPr>
        <p:spPr>
          <a:xfrm>
            <a:off x="0" y="0"/>
            <a:ext cx="11005820" cy="6480175"/>
          </a:xfrm>
          <a:custGeom>
            <a:avLst/>
            <a:gdLst/>
            <a:ahLst/>
            <a:cxnLst/>
            <a:rect l="l" t="t" r="r" b="b"/>
            <a:pathLst>
              <a:path w="11005820" h="6480175">
                <a:moveTo>
                  <a:pt x="0" y="6479997"/>
                </a:moveTo>
                <a:lnTo>
                  <a:pt x="11005654" y="6479997"/>
                </a:lnTo>
                <a:lnTo>
                  <a:pt x="11005654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27CA9FE3-117C-184B-8BC2-651E801AC517}"/>
              </a:ext>
            </a:extLst>
          </p:cNvPr>
          <p:cNvSpPr/>
          <p:nvPr/>
        </p:nvSpPr>
        <p:spPr>
          <a:xfrm>
            <a:off x="0" y="281815"/>
            <a:ext cx="10801830" cy="6189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40">
            <a:extLst>
              <a:ext uri="{FF2B5EF4-FFF2-40B4-BE49-F238E27FC236}">
                <a16:creationId xmlns:a16="http://schemas.microsoft.com/office/drawing/2014/main" id="{C6B32F83-47C7-644C-9E6D-800B10E8C3E8}"/>
              </a:ext>
            </a:extLst>
          </p:cNvPr>
          <p:cNvSpPr txBox="1"/>
          <p:nvPr/>
        </p:nvSpPr>
        <p:spPr>
          <a:xfrm>
            <a:off x="11197827" y="117475"/>
            <a:ext cx="130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68974FF-F57C-CE4B-BF38-FBC03CA067C8}"/>
              </a:ext>
            </a:extLst>
          </p:cNvPr>
          <p:cNvSpPr/>
          <p:nvPr/>
        </p:nvSpPr>
        <p:spPr>
          <a:xfrm>
            <a:off x="11005654" y="0"/>
            <a:ext cx="514350" cy="6480175"/>
          </a:xfrm>
          <a:custGeom>
            <a:avLst/>
            <a:gdLst/>
            <a:ahLst/>
            <a:cxnLst/>
            <a:rect l="l" t="t" r="r" b="b"/>
            <a:pathLst>
              <a:path w="514350" h="6480175">
                <a:moveTo>
                  <a:pt x="0" y="6479997"/>
                </a:moveTo>
                <a:lnTo>
                  <a:pt x="514350" y="6479997"/>
                </a:lnTo>
                <a:lnTo>
                  <a:pt x="514350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EB1080C6-4BEB-C348-94AB-29EDF54332CB}"/>
              </a:ext>
            </a:extLst>
          </p:cNvPr>
          <p:cNvSpPr txBox="1"/>
          <p:nvPr/>
        </p:nvSpPr>
        <p:spPr>
          <a:xfrm>
            <a:off x="11200580" y="116720"/>
            <a:ext cx="124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D131C6B5-B838-8241-8C61-18C9B2094B49}"/>
              </a:ext>
            </a:extLst>
          </p:cNvPr>
          <p:cNvSpPr txBox="1"/>
          <p:nvPr/>
        </p:nvSpPr>
        <p:spPr>
          <a:xfrm>
            <a:off x="11146469" y="4146282"/>
            <a:ext cx="205184" cy="2159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s-ES" sz="1400" spc="-5" dirty="0">
                <a:solidFill>
                  <a:srgbClr val="FFFFFF"/>
                </a:solidFill>
                <a:latin typeface="Arial"/>
                <a:cs typeface="Arial"/>
              </a:rPr>
              <a:t>Licenciamiento </a:t>
            </a:r>
            <a:r>
              <a:rPr lang="es-ES" sz="1400" b="1" spc="-5" dirty="0">
                <a:solidFill>
                  <a:srgbClr val="FFFFFF"/>
                </a:solidFill>
                <a:latin typeface="Arial"/>
                <a:cs typeface="Arial"/>
              </a:rPr>
              <a:t>ambiental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42F3AB1-6FBA-EA42-B8FA-AD6F795D4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01" t="16026" r="19658" b="42000"/>
          <a:stretch/>
        </p:blipFill>
        <p:spPr>
          <a:xfrm>
            <a:off x="439619" y="1885509"/>
            <a:ext cx="4667871" cy="340700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30203BB-3F59-1F48-964E-86ADAF82DCA3}"/>
              </a:ext>
            </a:extLst>
          </p:cNvPr>
          <p:cNvSpPr/>
          <p:nvPr/>
        </p:nvSpPr>
        <p:spPr>
          <a:xfrm>
            <a:off x="5139715" y="1793875"/>
            <a:ext cx="50045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solidFill>
                  <a:srgbClr val="58595B"/>
                </a:solidFill>
                <a:latin typeface="Arial"/>
                <a:cs typeface="Arial"/>
              </a:rPr>
              <a:t>Es una autorización dada a las empresas que lo requieran para que puedan realizar sus actividades, sujetándose al cumplimiento de los requisitos, términos, condiciones y obligaciones que la autoridad establezca en relación con la prevención, mitigación, corrección, compensación y manejo de los efectos ambientales del proyecto autorizado. </a:t>
            </a:r>
          </a:p>
          <a:p>
            <a:pPr algn="just"/>
            <a:endParaRPr lang="es-CO" sz="1400" dirty="0">
              <a:solidFill>
                <a:srgbClr val="58595B"/>
              </a:solidFill>
              <a:latin typeface="Arial"/>
              <a:cs typeface="Arial"/>
            </a:endParaRPr>
          </a:p>
          <a:p>
            <a:pPr algn="just"/>
            <a:endParaRPr lang="es-CO" sz="1400" dirty="0">
              <a:solidFill>
                <a:srgbClr val="58595B"/>
              </a:solidFill>
              <a:latin typeface="Arial"/>
              <a:cs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E9DE7B9-8525-0C42-9715-00A35BD73120}"/>
              </a:ext>
            </a:extLst>
          </p:cNvPr>
          <p:cNvSpPr/>
          <p:nvPr/>
        </p:nvSpPr>
        <p:spPr>
          <a:xfrm>
            <a:off x="5302250" y="4110488"/>
            <a:ext cx="46678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kern="0" dirty="0">
                <a:solidFill>
                  <a:srgbClr val="0A803E"/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Pasos para obtener la licencia ambiental</a:t>
            </a:r>
            <a:endParaRPr lang="es-CO" sz="1600" dirty="0">
              <a:solidFill>
                <a:srgbClr val="0A803E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09E8C51-4D26-9145-8DA6-00C9DF440FE0}"/>
              </a:ext>
            </a:extLst>
          </p:cNvPr>
          <p:cNvSpPr/>
          <p:nvPr/>
        </p:nvSpPr>
        <p:spPr>
          <a:xfrm>
            <a:off x="5302250" y="4623030"/>
            <a:ext cx="637540" cy="637540"/>
          </a:xfrm>
          <a:prstGeom prst="ellipse">
            <a:avLst/>
          </a:prstGeom>
          <a:solidFill>
            <a:srgbClr val="5DA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1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F63BF668-E97D-274C-9DAC-BE20E28A8911}"/>
              </a:ext>
            </a:extLst>
          </p:cNvPr>
          <p:cNvSpPr/>
          <p:nvPr/>
        </p:nvSpPr>
        <p:spPr>
          <a:xfrm>
            <a:off x="6902450" y="4623030"/>
            <a:ext cx="637540" cy="6375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2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CBD9B1A0-2DA5-564A-A4B6-E7370731F534}"/>
              </a:ext>
            </a:extLst>
          </p:cNvPr>
          <p:cNvSpPr/>
          <p:nvPr/>
        </p:nvSpPr>
        <p:spPr>
          <a:xfrm>
            <a:off x="8502650" y="4627862"/>
            <a:ext cx="637540" cy="6375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7D2164A-847D-E140-8E43-D1EB2E177731}"/>
              </a:ext>
            </a:extLst>
          </p:cNvPr>
          <p:cNvSpPr txBox="1"/>
          <p:nvPr/>
        </p:nvSpPr>
        <p:spPr>
          <a:xfrm>
            <a:off x="5920895" y="4664617"/>
            <a:ext cx="1385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5DA741"/>
                </a:solidFill>
              </a:rPr>
              <a:t>Diagnóstico </a:t>
            </a:r>
          </a:p>
          <a:p>
            <a:r>
              <a:rPr lang="es-CO" sz="1100" b="1" dirty="0">
                <a:solidFill>
                  <a:srgbClr val="5DA741"/>
                </a:solidFill>
              </a:rPr>
              <a:t>Ambiental de </a:t>
            </a:r>
          </a:p>
          <a:p>
            <a:r>
              <a:rPr lang="es-CO" sz="1100" b="1" dirty="0">
                <a:solidFill>
                  <a:srgbClr val="5DA741"/>
                </a:solidFill>
              </a:rPr>
              <a:t>Alternativas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1C1E8CC-67AD-8E46-8C08-4FE6F45B7603}"/>
              </a:ext>
            </a:extLst>
          </p:cNvPr>
          <p:cNvSpPr txBox="1"/>
          <p:nvPr/>
        </p:nvSpPr>
        <p:spPr>
          <a:xfrm>
            <a:off x="7555554" y="4692349"/>
            <a:ext cx="1385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00B0F0"/>
                </a:solidFill>
              </a:rPr>
              <a:t>Estudio de </a:t>
            </a:r>
          </a:p>
          <a:p>
            <a:r>
              <a:rPr lang="es-CO" sz="1100" b="1" dirty="0">
                <a:solidFill>
                  <a:srgbClr val="00B0F0"/>
                </a:solidFill>
              </a:rPr>
              <a:t>Impacto </a:t>
            </a:r>
          </a:p>
          <a:p>
            <a:r>
              <a:rPr lang="es-CO" sz="1100" b="1" dirty="0">
                <a:solidFill>
                  <a:srgbClr val="00B0F0"/>
                </a:solidFill>
              </a:rPr>
              <a:t>Ambiental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54DEF55-2B29-C24A-8397-EB15FFC4B64D}"/>
              </a:ext>
            </a:extLst>
          </p:cNvPr>
          <p:cNvSpPr txBox="1"/>
          <p:nvPr/>
        </p:nvSpPr>
        <p:spPr>
          <a:xfrm>
            <a:off x="9140190" y="4693428"/>
            <a:ext cx="1385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C000"/>
                </a:solidFill>
              </a:rPr>
              <a:t>Obtención </a:t>
            </a:r>
          </a:p>
          <a:p>
            <a:r>
              <a:rPr lang="es-CO" sz="1100" b="1" dirty="0">
                <a:solidFill>
                  <a:srgbClr val="FFC000"/>
                </a:solidFill>
              </a:rPr>
              <a:t>de la licencia ambiental</a:t>
            </a:r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id="{277F88B6-B40B-EA44-86D3-77E279F40105}"/>
              </a:ext>
            </a:extLst>
          </p:cNvPr>
          <p:cNvSpPr/>
          <p:nvPr/>
        </p:nvSpPr>
        <p:spPr>
          <a:xfrm>
            <a:off x="508419" y="461605"/>
            <a:ext cx="3803231" cy="570270"/>
          </a:xfrm>
          <a:custGeom>
            <a:avLst/>
            <a:gdLst/>
            <a:ahLst/>
            <a:cxnLst/>
            <a:rect l="l" t="t" r="r" b="b"/>
            <a:pathLst>
              <a:path w="3870960" h="534669">
                <a:moveTo>
                  <a:pt x="3603485" y="0"/>
                </a:moveTo>
                <a:lnTo>
                  <a:pt x="267207" y="0"/>
                </a:lnTo>
                <a:lnTo>
                  <a:pt x="219177" y="4305"/>
                </a:lnTo>
                <a:lnTo>
                  <a:pt x="173970" y="16717"/>
                </a:lnTo>
                <a:lnTo>
                  <a:pt x="132343" y="36481"/>
                </a:lnTo>
                <a:lnTo>
                  <a:pt x="95049" y="62844"/>
                </a:lnTo>
                <a:lnTo>
                  <a:pt x="62844" y="95049"/>
                </a:lnTo>
                <a:lnTo>
                  <a:pt x="36481" y="132343"/>
                </a:lnTo>
                <a:lnTo>
                  <a:pt x="16717" y="173970"/>
                </a:lnTo>
                <a:lnTo>
                  <a:pt x="4305" y="219177"/>
                </a:lnTo>
                <a:lnTo>
                  <a:pt x="0" y="267208"/>
                </a:lnTo>
                <a:lnTo>
                  <a:pt x="4305" y="315242"/>
                </a:lnTo>
                <a:lnTo>
                  <a:pt x="16717" y="360451"/>
                </a:lnTo>
                <a:lnTo>
                  <a:pt x="36481" y="402081"/>
                </a:lnTo>
                <a:lnTo>
                  <a:pt x="62844" y="439376"/>
                </a:lnTo>
                <a:lnTo>
                  <a:pt x="95049" y="471583"/>
                </a:lnTo>
                <a:lnTo>
                  <a:pt x="132343" y="497946"/>
                </a:lnTo>
                <a:lnTo>
                  <a:pt x="173970" y="517711"/>
                </a:lnTo>
                <a:lnTo>
                  <a:pt x="219177" y="530123"/>
                </a:lnTo>
                <a:lnTo>
                  <a:pt x="267207" y="534428"/>
                </a:lnTo>
                <a:lnTo>
                  <a:pt x="3603485" y="534428"/>
                </a:lnTo>
                <a:lnTo>
                  <a:pt x="3651516" y="530123"/>
                </a:lnTo>
                <a:lnTo>
                  <a:pt x="3696722" y="517711"/>
                </a:lnTo>
                <a:lnTo>
                  <a:pt x="3738349" y="497946"/>
                </a:lnTo>
                <a:lnTo>
                  <a:pt x="3775643" y="471583"/>
                </a:lnTo>
                <a:lnTo>
                  <a:pt x="3807849" y="439376"/>
                </a:lnTo>
                <a:lnTo>
                  <a:pt x="3834211" y="402081"/>
                </a:lnTo>
                <a:lnTo>
                  <a:pt x="3853975" y="360451"/>
                </a:lnTo>
                <a:lnTo>
                  <a:pt x="3866388" y="315242"/>
                </a:lnTo>
                <a:lnTo>
                  <a:pt x="3870693" y="267208"/>
                </a:lnTo>
                <a:lnTo>
                  <a:pt x="3866388" y="219177"/>
                </a:lnTo>
                <a:lnTo>
                  <a:pt x="3853975" y="173970"/>
                </a:lnTo>
                <a:lnTo>
                  <a:pt x="3834211" y="132343"/>
                </a:lnTo>
                <a:lnTo>
                  <a:pt x="3807849" y="95049"/>
                </a:lnTo>
                <a:lnTo>
                  <a:pt x="3775643" y="62844"/>
                </a:lnTo>
                <a:lnTo>
                  <a:pt x="3738349" y="36481"/>
                </a:lnTo>
                <a:lnTo>
                  <a:pt x="3696722" y="16717"/>
                </a:lnTo>
                <a:lnTo>
                  <a:pt x="3651516" y="4305"/>
                </a:lnTo>
                <a:lnTo>
                  <a:pt x="3603485" y="0"/>
                </a:lnTo>
                <a:close/>
              </a:path>
            </a:pathLst>
          </a:custGeom>
          <a:solidFill>
            <a:srgbClr val="0A80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0">
            <a:extLst>
              <a:ext uri="{FF2B5EF4-FFF2-40B4-BE49-F238E27FC236}">
                <a16:creationId xmlns:a16="http://schemas.microsoft.com/office/drawing/2014/main" id="{7523804F-10D5-1F40-A7F5-20BDF4D49B34}"/>
              </a:ext>
            </a:extLst>
          </p:cNvPr>
          <p:cNvSpPr txBox="1">
            <a:spLocks/>
          </p:cNvSpPr>
          <p:nvPr/>
        </p:nvSpPr>
        <p:spPr>
          <a:xfrm>
            <a:off x="508419" y="518973"/>
            <a:ext cx="3803231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CO" sz="28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Licencia ambiental</a:t>
            </a:r>
            <a:endParaRPr lang="es-CO" sz="2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s-CO" sz="2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7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">
            <a:extLst>
              <a:ext uri="{FF2B5EF4-FFF2-40B4-BE49-F238E27FC236}">
                <a16:creationId xmlns:a16="http://schemas.microsoft.com/office/drawing/2014/main" id="{16687EEE-C15D-D947-B5B4-FAB486A586D9}"/>
              </a:ext>
            </a:extLst>
          </p:cNvPr>
          <p:cNvSpPr/>
          <p:nvPr/>
        </p:nvSpPr>
        <p:spPr>
          <a:xfrm>
            <a:off x="0" y="0"/>
            <a:ext cx="8921750" cy="6480175"/>
          </a:xfrm>
          <a:custGeom>
            <a:avLst/>
            <a:gdLst/>
            <a:ahLst/>
            <a:cxnLst/>
            <a:rect l="l" t="t" r="r" b="b"/>
            <a:pathLst>
              <a:path w="8921750" h="6480175">
                <a:moveTo>
                  <a:pt x="3283165" y="0"/>
                </a:moveTo>
                <a:lnTo>
                  <a:pt x="0" y="0"/>
                </a:lnTo>
                <a:lnTo>
                  <a:pt x="0" y="6479997"/>
                </a:lnTo>
                <a:lnTo>
                  <a:pt x="8921419" y="6479997"/>
                </a:lnTo>
                <a:lnTo>
                  <a:pt x="3283165" y="0"/>
                </a:lnTo>
                <a:close/>
              </a:path>
            </a:pathLst>
          </a:custGeom>
          <a:solidFill>
            <a:srgbClr val="0A80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A57AB92F-45D3-D74F-AA1E-CEA5BDB32B98}"/>
              </a:ext>
            </a:extLst>
          </p:cNvPr>
          <p:cNvSpPr/>
          <p:nvPr/>
        </p:nvSpPr>
        <p:spPr>
          <a:xfrm>
            <a:off x="0" y="0"/>
            <a:ext cx="11005820" cy="6480175"/>
          </a:xfrm>
          <a:custGeom>
            <a:avLst/>
            <a:gdLst/>
            <a:ahLst/>
            <a:cxnLst/>
            <a:rect l="l" t="t" r="r" b="b"/>
            <a:pathLst>
              <a:path w="11005820" h="6480175">
                <a:moveTo>
                  <a:pt x="0" y="6479997"/>
                </a:moveTo>
                <a:lnTo>
                  <a:pt x="11005654" y="6479997"/>
                </a:lnTo>
                <a:lnTo>
                  <a:pt x="11005654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27CA9FE3-117C-184B-8BC2-651E801AC517}"/>
              </a:ext>
            </a:extLst>
          </p:cNvPr>
          <p:cNvSpPr/>
          <p:nvPr/>
        </p:nvSpPr>
        <p:spPr>
          <a:xfrm>
            <a:off x="0" y="281815"/>
            <a:ext cx="10801830" cy="6189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40">
            <a:extLst>
              <a:ext uri="{FF2B5EF4-FFF2-40B4-BE49-F238E27FC236}">
                <a16:creationId xmlns:a16="http://schemas.microsoft.com/office/drawing/2014/main" id="{C6B32F83-47C7-644C-9E6D-800B10E8C3E8}"/>
              </a:ext>
            </a:extLst>
          </p:cNvPr>
          <p:cNvSpPr txBox="1"/>
          <p:nvPr/>
        </p:nvSpPr>
        <p:spPr>
          <a:xfrm>
            <a:off x="11197827" y="117475"/>
            <a:ext cx="130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68974FF-F57C-CE4B-BF38-FBC03CA067C8}"/>
              </a:ext>
            </a:extLst>
          </p:cNvPr>
          <p:cNvSpPr/>
          <p:nvPr/>
        </p:nvSpPr>
        <p:spPr>
          <a:xfrm>
            <a:off x="11005654" y="0"/>
            <a:ext cx="514350" cy="6480175"/>
          </a:xfrm>
          <a:custGeom>
            <a:avLst/>
            <a:gdLst/>
            <a:ahLst/>
            <a:cxnLst/>
            <a:rect l="l" t="t" r="r" b="b"/>
            <a:pathLst>
              <a:path w="514350" h="6480175">
                <a:moveTo>
                  <a:pt x="0" y="6479997"/>
                </a:moveTo>
                <a:lnTo>
                  <a:pt x="514350" y="6479997"/>
                </a:lnTo>
                <a:lnTo>
                  <a:pt x="514350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EB1080C6-4BEB-C348-94AB-29EDF54332CB}"/>
              </a:ext>
            </a:extLst>
          </p:cNvPr>
          <p:cNvSpPr txBox="1"/>
          <p:nvPr/>
        </p:nvSpPr>
        <p:spPr>
          <a:xfrm>
            <a:off x="11200580" y="116720"/>
            <a:ext cx="124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D131C6B5-B838-8241-8C61-18C9B2094B49}"/>
              </a:ext>
            </a:extLst>
          </p:cNvPr>
          <p:cNvSpPr txBox="1"/>
          <p:nvPr/>
        </p:nvSpPr>
        <p:spPr>
          <a:xfrm>
            <a:off x="11146469" y="4146282"/>
            <a:ext cx="205184" cy="2159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s-ES" sz="1400" spc="-5" dirty="0">
                <a:solidFill>
                  <a:srgbClr val="FFFFFF"/>
                </a:solidFill>
                <a:latin typeface="Arial"/>
                <a:cs typeface="Arial"/>
              </a:rPr>
              <a:t>Licenciamiento </a:t>
            </a:r>
            <a:r>
              <a:rPr lang="es-ES" sz="1400" b="1" spc="-5" dirty="0">
                <a:solidFill>
                  <a:srgbClr val="FFFFFF"/>
                </a:solidFill>
                <a:latin typeface="Arial"/>
                <a:cs typeface="Arial"/>
              </a:rPr>
              <a:t>ambiental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30203BB-3F59-1F48-964E-86ADAF82DCA3}"/>
              </a:ext>
            </a:extLst>
          </p:cNvPr>
          <p:cNvSpPr/>
          <p:nvPr/>
        </p:nvSpPr>
        <p:spPr>
          <a:xfrm>
            <a:off x="577850" y="1565275"/>
            <a:ext cx="45248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Se entrega a la autoridad ambiental los elementos requeridos para </a:t>
            </a:r>
            <a:r>
              <a:rPr lang="es-CO" sz="1400" b="1" dirty="0">
                <a:solidFill>
                  <a:srgbClr val="92D050"/>
                </a:solidFill>
                <a:latin typeface="Arial"/>
                <a:cs typeface="Arial"/>
              </a:rPr>
              <a:t>seleccionar la alternativa que represente un menor impacto, riesgo y efecto </a:t>
            </a:r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que puedan generarse y esta escoge una de ellas.</a:t>
            </a:r>
          </a:p>
        </p:txBody>
      </p:sp>
      <p:sp>
        <p:nvSpPr>
          <p:cNvPr id="31" name="object 20">
            <a:extLst>
              <a:ext uri="{FF2B5EF4-FFF2-40B4-BE49-F238E27FC236}">
                <a16:creationId xmlns:a16="http://schemas.microsoft.com/office/drawing/2014/main" id="{7523804F-10D5-1F40-A7F5-20BDF4D49B34}"/>
              </a:ext>
            </a:extLst>
          </p:cNvPr>
          <p:cNvSpPr txBox="1">
            <a:spLocks/>
          </p:cNvSpPr>
          <p:nvPr/>
        </p:nvSpPr>
        <p:spPr>
          <a:xfrm>
            <a:off x="508418" y="518973"/>
            <a:ext cx="776563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CO" sz="2800" b="1" kern="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Ambiental de Alternativas (DAA)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C4B8CA-DDC1-234E-90A7-BDE42A4D0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59450" y="1060744"/>
            <a:ext cx="4466157" cy="43586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FF6F273-E8F4-1243-8DF4-AF6FA9A7613A}"/>
              </a:ext>
            </a:extLst>
          </p:cNvPr>
          <p:cNvSpPr txBox="1"/>
          <p:nvPr/>
        </p:nvSpPr>
        <p:spPr>
          <a:xfrm>
            <a:off x="577850" y="2915205"/>
            <a:ext cx="4466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Las alternativas presentadas tienen en cuenta el entorno geográfico, las características bióticas, abióticas y socioeconómicas, el análisis comparativo de los efectos y riesgos inherentes a la obra o actividad, las posibles soluciones, </a:t>
            </a:r>
            <a:r>
              <a:rPr lang="es-CO" sz="1400" b="1" dirty="0">
                <a:solidFill>
                  <a:srgbClr val="00B050"/>
                </a:solidFill>
                <a:latin typeface="Arial"/>
                <a:cs typeface="Arial"/>
              </a:rPr>
              <a:t>medidas de control y mitigación para cada una de ellas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AEF9DFF-5CB5-5E49-957C-7515AA0C0D57}"/>
              </a:ext>
            </a:extLst>
          </p:cNvPr>
          <p:cNvSpPr/>
          <p:nvPr/>
        </p:nvSpPr>
        <p:spPr>
          <a:xfrm>
            <a:off x="9140234" y="5664166"/>
            <a:ext cx="637540" cy="637540"/>
          </a:xfrm>
          <a:prstGeom prst="ellipse">
            <a:avLst/>
          </a:prstGeom>
          <a:solidFill>
            <a:srgbClr val="5DA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77C2936-8715-1C40-A70A-B04099F3DF46}"/>
              </a:ext>
            </a:extLst>
          </p:cNvPr>
          <p:cNvSpPr txBox="1"/>
          <p:nvPr/>
        </p:nvSpPr>
        <p:spPr>
          <a:xfrm>
            <a:off x="9758879" y="5705753"/>
            <a:ext cx="1385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5DA741"/>
                </a:solidFill>
              </a:rPr>
              <a:t>Diagnóstico </a:t>
            </a:r>
          </a:p>
          <a:p>
            <a:r>
              <a:rPr lang="es-CO" sz="1100" b="1" dirty="0">
                <a:solidFill>
                  <a:srgbClr val="5DA741"/>
                </a:solidFill>
              </a:rPr>
              <a:t>Ambiental de </a:t>
            </a:r>
          </a:p>
          <a:p>
            <a:r>
              <a:rPr lang="es-CO" sz="1100" b="1" dirty="0">
                <a:solidFill>
                  <a:srgbClr val="5DA741"/>
                </a:solidFill>
              </a:rPr>
              <a:t>Alternativas</a:t>
            </a:r>
          </a:p>
        </p:txBody>
      </p:sp>
    </p:spTree>
    <p:extLst>
      <p:ext uri="{BB962C8B-B14F-4D97-AF65-F5344CB8AC3E}">
        <p14:creationId xmlns:p14="http://schemas.microsoft.com/office/powerpoint/2010/main" val="339530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59E1623C-B3C3-724A-8B33-0C65C57B7CB0}"/>
              </a:ext>
            </a:extLst>
          </p:cNvPr>
          <p:cNvSpPr/>
          <p:nvPr/>
        </p:nvSpPr>
        <p:spPr>
          <a:xfrm>
            <a:off x="3327683" y="220043"/>
            <a:ext cx="8092792" cy="6209956"/>
          </a:xfrm>
          <a:prstGeom prst="roundRect">
            <a:avLst/>
          </a:prstGeom>
          <a:solidFill>
            <a:srgbClr val="AFC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16687EEE-C15D-D947-B5B4-FAB486A586D9}"/>
              </a:ext>
            </a:extLst>
          </p:cNvPr>
          <p:cNvSpPr/>
          <p:nvPr/>
        </p:nvSpPr>
        <p:spPr>
          <a:xfrm>
            <a:off x="0" y="0"/>
            <a:ext cx="8921750" cy="6480175"/>
          </a:xfrm>
          <a:custGeom>
            <a:avLst/>
            <a:gdLst/>
            <a:ahLst/>
            <a:cxnLst/>
            <a:rect l="l" t="t" r="r" b="b"/>
            <a:pathLst>
              <a:path w="8921750" h="6480175">
                <a:moveTo>
                  <a:pt x="3283165" y="0"/>
                </a:moveTo>
                <a:lnTo>
                  <a:pt x="0" y="0"/>
                </a:lnTo>
                <a:lnTo>
                  <a:pt x="0" y="6479997"/>
                </a:lnTo>
                <a:lnTo>
                  <a:pt x="8921419" y="6479997"/>
                </a:lnTo>
                <a:lnTo>
                  <a:pt x="3283165" y="0"/>
                </a:lnTo>
                <a:close/>
              </a:path>
            </a:pathLst>
          </a:custGeom>
          <a:solidFill>
            <a:srgbClr val="0A80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A57AB92F-45D3-D74F-AA1E-CEA5BDB32B98}"/>
              </a:ext>
            </a:extLst>
          </p:cNvPr>
          <p:cNvSpPr/>
          <p:nvPr/>
        </p:nvSpPr>
        <p:spPr>
          <a:xfrm>
            <a:off x="0" y="0"/>
            <a:ext cx="11005820" cy="6480175"/>
          </a:xfrm>
          <a:custGeom>
            <a:avLst/>
            <a:gdLst/>
            <a:ahLst/>
            <a:cxnLst/>
            <a:rect l="l" t="t" r="r" b="b"/>
            <a:pathLst>
              <a:path w="11005820" h="6480175">
                <a:moveTo>
                  <a:pt x="0" y="6479997"/>
                </a:moveTo>
                <a:lnTo>
                  <a:pt x="11005654" y="6479997"/>
                </a:lnTo>
                <a:lnTo>
                  <a:pt x="11005654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27CA9FE3-117C-184B-8BC2-651E801AC517}"/>
              </a:ext>
            </a:extLst>
          </p:cNvPr>
          <p:cNvSpPr/>
          <p:nvPr/>
        </p:nvSpPr>
        <p:spPr>
          <a:xfrm>
            <a:off x="0" y="269875"/>
            <a:ext cx="10801830" cy="6189939"/>
          </a:xfrm>
          <a:prstGeom prst="rect">
            <a:avLst/>
          </a:prstGeom>
          <a:solidFill>
            <a:srgbClr val="AFCB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40">
            <a:extLst>
              <a:ext uri="{FF2B5EF4-FFF2-40B4-BE49-F238E27FC236}">
                <a16:creationId xmlns:a16="http://schemas.microsoft.com/office/drawing/2014/main" id="{C6B32F83-47C7-644C-9E6D-800B10E8C3E8}"/>
              </a:ext>
            </a:extLst>
          </p:cNvPr>
          <p:cNvSpPr txBox="1"/>
          <p:nvPr/>
        </p:nvSpPr>
        <p:spPr>
          <a:xfrm>
            <a:off x="11197827" y="117475"/>
            <a:ext cx="130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68974FF-F57C-CE4B-BF38-FBC03CA067C8}"/>
              </a:ext>
            </a:extLst>
          </p:cNvPr>
          <p:cNvSpPr/>
          <p:nvPr/>
        </p:nvSpPr>
        <p:spPr>
          <a:xfrm>
            <a:off x="11005654" y="0"/>
            <a:ext cx="514350" cy="6480175"/>
          </a:xfrm>
          <a:custGeom>
            <a:avLst/>
            <a:gdLst/>
            <a:ahLst/>
            <a:cxnLst/>
            <a:rect l="l" t="t" r="r" b="b"/>
            <a:pathLst>
              <a:path w="514350" h="6480175">
                <a:moveTo>
                  <a:pt x="0" y="6479997"/>
                </a:moveTo>
                <a:lnTo>
                  <a:pt x="514350" y="6479997"/>
                </a:lnTo>
                <a:lnTo>
                  <a:pt x="514350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EB1080C6-4BEB-C348-94AB-29EDF54332CB}"/>
              </a:ext>
            </a:extLst>
          </p:cNvPr>
          <p:cNvSpPr txBox="1"/>
          <p:nvPr/>
        </p:nvSpPr>
        <p:spPr>
          <a:xfrm>
            <a:off x="11200580" y="116720"/>
            <a:ext cx="124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D131C6B5-B838-8241-8C61-18C9B2094B49}"/>
              </a:ext>
            </a:extLst>
          </p:cNvPr>
          <p:cNvSpPr txBox="1"/>
          <p:nvPr/>
        </p:nvSpPr>
        <p:spPr>
          <a:xfrm>
            <a:off x="11146469" y="4146282"/>
            <a:ext cx="205184" cy="2159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s-ES" sz="1400" spc="-5" dirty="0">
                <a:solidFill>
                  <a:srgbClr val="FFFFFF"/>
                </a:solidFill>
                <a:latin typeface="Arial"/>
                <a:cs typeface="Arial"/>
              </a:rPr>
              <a:t>Licenciamiento </a:t>
            </a:r>
            <a:r>
              <a:rPr lang="es-ES" sz="1400" b="1" spc="-5" dirty="0">
                <a:solidFill>
                  <a:srgbClr val="FFFFFF"/>
                </a:solidFill>
                <a:latin typeface="Arial"/>
                <a:cs typeface="Arial"/>
              </a:rPr>
              <a:t>ambiental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3482594-A700-7347-9593-6A21FF314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815"/>
            <a:ext cx="10801830" cy="6001017"/>
          </a:xfrm>
          <a:prstGeom prst="rect">
            <a:avLst/>
          </a:prstGeom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B45D47BB-F7F0-5741-8A39-716F0A5FDC70}"/>
              </a:ext>
            </a:extLst>
          </p:cNvPr>
          <p:cNvSpPr/>
          <p:nvPr/>
        </p:nvSpPr>
        <p:spPr>
          <a:xfrm>
            <a:off x="11608806" y="1717675"/>
            <a:ext cx="637540" cy="637540"/>
          </a:xfrm>
          <a:prstGeom prst="ellipse">
            <a:avLst/>
          </a:prstGeom>
          <a:solidFill>
            <a:srgbClr val="5DA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1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4CE89D0-B660-904C-A531-3586233D4EAB}"/>
              </a:ext>
            </a:extLst>
          </p:cNvPr>
          <p:cNvSpPr txBox="1"/>
          <p:nvPr/>
        </p:nvSpPr>
        <p:spPr>
          <a:xfrm>
            <a:off x="12227451" y="1759262"/>
            <a:ext cx="1385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5DA741"/>
                </a:solidFill>
              </a:rPr>
              <a:t>Diagnóstico </a:t>
            </a:r>
          </a:p>
          <a:p>
            <a:r>
              <a:rPr lang="es-CO" sz="1100" b="1" dirty="0">
                <a:solidFill>
                  <a:srgbClr val="5DA741"/>
                </a:solidFill>
              </a:rPr>
              <a:t>Ambiental de </a:t>
            </a:r>
          </a:p>
          <a:p>
            <a:r>
              <a:rPr lang="es-CO" sz="1100" b="1" dirty="0">
                <a:solidFill>
                  <a:srgbClr val="5DA741"/>
                </a:solidFill>
              </a:rPr>
              <a:t>Alternativas</a:t>
            </a:r>
          </a:p>
        </p:txBody>
      </p:sp>
    </p:spTree>
    <p:extLst>
      <p:ext uri="{BB962C8B-B14F-4D97-AF65-F5344CB8AC3E}">
        <p14:creationId xmlns:p14="http://schemas.microsoft.com/office/powerpoint/2010/main" val="362638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">
            <a:extLst>
              <a:ext uri="{FF2B5EF4-FFF2-40B4-BE49-F238E27FC236}">
                <a16:creationId xmlns:a16="http://schemas.microsoft.com/office/drawing/2014/main" id="{16687EEE-C15D-D947-B5B4-FAB486A586D9}"/>
              </a:ext>
            </a:extLst>
          </p:cNvPr>
          <p:cNvSpPr/>
          <p:nvPr/>
        </p:nvSpPr>
        <p:spPr>
          <a:xfrm>
            <a:off x="0" y="0"/>
            <a:ext cx="8921750" cy="6480175"/>
          </a:xfrm>
          <a:custGeom>
            <a:avLst/>
            <a:gdLst/>
            <a:ahLst/>
            <a:cxnLst/>
            <a:rect l="l" t="t" r="r" b="b"/>
            <a:pathLst>
              <a:path w="8921750" h="6480175">
                <a:moveTo>
                  <a:pt x="3283165" y="0"/>
                </a:moveTo>
                <a:lnTo>
                  <a:pt x="0" y="0"/>
                </a:lnTo>
                <a:lnTo>
                  <a:pt x="0" y="6479997"/>
                </a:lnTo>
                <a:lnTo>
                  <a:pt x="8921419" y="6479997"/>
                </a:lnTo>
                <a:lnTo>
                  <a:pt x="3283165" y="0"/>
                </a:lnTo>
                <a:close/>
              </a:path>
            </a:pathLst>
          </a:custGeom>
          <a:solidFill>
            <a:srgbClr val="0A80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A57AB92F-45D3-D74F-AA1E-CEA5BDB32B98}"/>
              </a:ext>
            </a:extLst>
          </p:cNvPr>
          <p:cNvSpPr/>
          <p:nvPr/>
        </p:nvSpPr>
        <p:spPr>
          <a:xfrm>
            <a:off x="0" y="0"/>
            <a:ext cx="11005820" cy="6480175"/>
          </a:xfrm>
          <a:custGeom>
            <a:avLst/>
            <a:gdLst/>
            <a:ahLst/>
            <a:cxnLst/>
            <a:rect l="l" t="t" r="r" b="b"/>
            <a:pathLst>
              <a:path w="11005820" h="6480175">
                <a:moveTo>
                  <a:pt x="0" y="6479997"/>
                </a:moveTo>
                <a:lnTo>
                  <a:pt x="11005654" y="6479997"/>
                </a:lnTo>
                <a:lnTo>
                  <a:pt x="11005654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40">
            <a:extLst>
              <a:ext uri="{FF2B5EF4-FFF2-40B4-BE49-F238E27FC236}">
                <a16:creationId xmlns:a16="http://schemas.microsoft.com/office/drawing/2014/main" id="{C6B32F83-47C7-644C-9E6D-800B10E8C3E8}"/>
              </a:ext>
            </a:extLst>
          </p:cNvPr>
          <p:cNvSpPr txBox="1"/>
          <p:nvPr/>
        </p:nvSpPr>
        <p:spPr>
          <a:xfrm>
            <a:off x="11197827" y="117475"/>
            <a:ext cx="130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68974FF-F57C-CE4B-BF38-FBC03CA067C8}"/>
              </a:ext>
            </a:extLst>
          </p:cNvPr>
          <p:cNvSpPr/>
          <p:nvPr/>
        </p:nvSpPr>
        <p:spPr>
          <a:xfrm>
            <a:off x="11005654" y="0"/>
            <a:ext cx="514350" cy="6480175"/>
          </a:xfrm>
          <a:custGeom>
            <a:avLst/>
            <a:gdLst/>
            <a:ahLst/>
            <a:cxnLst/>
            <a:rect l="l" t="t" r="r" b="b"/>
            <a:pathLst>
              <a:path w="514350" h="6480175">
                <a:moveTo>
                  <a:pt x="0" y="6479997"/>
                </a:moveTo>
                <a:lnTo>
                  <a:pt x="514350" y="6479997"/>
                </a:lnTo>
                <a:lnTo>
                  <a:pt x="514350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EB1080C6-4BEB-C348-94AB-29EDF54332CB}"/>
              </a:ext>
            </a:extLst>
          </p:cNvPr>
          <p:cNvSpPr txBox="1"/>
          <p:nvPr/>
        </p:nvSpPr>
        <p:spPr>
          <a:xfrm>
            <a:off x="11200580" y="116720"/>
            <a:ext cx="124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D131C6B5-B838-8241-8C61-18C9B2094B49}"/>
              </a:ext>
            </a:extLst>
          </p:cNvPr>
          <p:cNvSpPr txBox="1"/>
          <p:nvPr/>
        </p:nvSpPr>
        <p:spPr>
          <a:xfrm>
            <a:off x="11146469" y="4146282"/>
            <a:ext cx="205184" cy="2159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s-ES" sz="1400" spc="-5" dirty="0">
                <a:solidFill>
                  <a:srgbClr val="FFFFFF"/>
                </a:solidFill>
                <a:latin typeface="Arial"/>
                <a:cs typeface="Arial"/>
              </a:rPr>
              <a:t>Licenciamiento </a:t>
            </a:r>
            <a:r>
              <a:rPr lang="es-ES" sz="1400" b="1" spc="-5" dirty="0">
                <a:solidFill>
                  <a:srgbClr val="FFFFFF"/>
                </a:solidFill>
                <a:latin typeface="Arial"/>
                <a:cs typeface="Arial"/>
              </a:rPr>
              <a:t>ambiental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30203BB-3F59-1F48-964E-86ADAF82DCA3}"/>
              </a:ext>
            </a:extLst>
          </p:cNvPr>
          <p:cNvSpPr/>
          <p:nvPr/>
        </p:nvSpPr>
        <p:spPr>
          <a:xfrm>
            <a:off x="508418" y="1313092"/>
            <a:ext cx="4359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Permite definir las acciones para </a:t>
            </a:r>
            <a:r>
              <a:rPr lang="es-CO" sz="1400" b="1" dirty="0">
                <a:solidFill>
                  <a:srgbClr val="92D050"/>
                </a:solidFill>
                <a:latin typeface="Arial"/>
                <a:cs typeface="Arial"/>
              </a:rPr>
              <a:t>prevenir, mitigar, corregir y compensar los impactos negativos, </a:t>
            </a:r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así como aportar positivamente al medio ambiente, la comunidad y. en general, al entorno.</a:t>
            </a:r>
          </a:p>
        </p:txBody>
      </p:sp>
      <p:sp>
        <p:nvSpPr>
          <p:cNvPr id="31" name="object 20">
            <a:extLst>
              <a:ext uri="{FF2B5EF4-FFF2-40B4-BE49-F238E27FC236}">
                <a16:creationId xmlns:a16="http://schemas.microsoft.com/office/drawing/2014/main" id="{7523804F-10D5-1F40-A7F5-20BDF4D49B34}"/>
              </a:ext>
            </a:extLst>
          </p:cNvPr>
          <p:cNvSpPr txBox="1">
            <a:spLocks/>
          </p:cNvSpPr>
          <p:nvPr/>
        </p:nvSpPr>
        <p:spPr>
          <a:xfrm>
            <a:off x="508418" y="518973"/>
            <a:ext cx="776563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 de Impacto Ambiental (EIA)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A88A681-3B3E-0D49-AB32-540D1816D10C}"/>
              </a:ext>
            </a:extLst>
          </p:cNvPr>
          <p:cNvSpPr/>
          <p:nvPr/>
        </p:nvSpPr>
        <p:spPr>
          <a:xfrm>
            <a:off x="5454650" y="1244499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92D050"/>
                </a:solidFill>
                <a:latin typeface="Arial"/>
                <a:cs typeface="Arial"/>
              </a:rPr>
              <a:t>Contenido del EIA:</a:t>
            </a:r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C06D59-6619-4546-BB54-0D15B54B0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192"/>
            <a:ext cx="11002692" cy="612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9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">
            <a:extLst>
              <a:ext uri="{FF2B5EF4-FFF2-40B4-BE49-F238E27FC236}">
                <a16:creationId xmlns:a16="http://schemas.microsoft.com/office/drawing/2014/main" id="{16687EEE-C15D-D947-B5B4-FAB486A586D9}"/>
              </a:ext>
            </a:extLst>
          </p:cNvPr>
          <p:cNvSpPr/>
          <p:nvPr/>
        </p:nvSpPr>
        <p:spPr>
          <a:xfrm>
            <a:off x="0" y="0"/>
            <a:ext cx="8921750" cy="6480175"/>
          </a:xfrm>
          <a:custGeom>
            <a:avLst/>
            <a:gdLst/>
            <a:ahLst/>
            <a:cxnLst/>
            <a:rect l="l" t="t" r="r" b="b"/>
            <a:pathLst>
              <a:path w="8921750" h="6480175">
                <a:moveTo>
                  <a:pt x="3283165" y="0"/>
                </a:moveTo>
                <a:lnTo>
                  <a:pt x="0" y="0"/>
                </a:lnTo>
                <a:lnTo>
                  <a:pt x="0" y="6479997"/>
                </a:lnTo>
                <a:lnTo>
                  <a:pt x="8921419" y="6479997"/>
                </a:lnTo>
                <a:lnTo>
                  <a:pt x="3283165" y="0"/>
                </a:lnTo>
                <a:close/>
              </a:path>
            </a:pathLst>
          </a:custGeom>
          <a:solidFill>
            <a:srgbClr val="0A80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A57AB92F-45D3-D74F-AA1E-CEA5BDB32B98}"/>
              </a:ext>
            </a:extLst>
          </p:cNvPr>
          <p:cNvSpPr/>
          <p:nvPr/>
        </p:nvSpPr>
        <p:spPr>
          <a:xfrm>
            <a:off x="0" y="0"/>
            <a:ext cx="11005820" cy="6480175"/>
          </a:xfrm>
          <a:custGeom>
            <a:avLst/>
            <a:gdLst/>
            <a:ahLst/>
            <a:cxnLst/>
            <a:rect l="l" t="t" r="r" b="b"/>
            <a:pathLst>
              <a:path w="11005820" h="6480175">
                <a:moveTo>
                  <a:pt x="0" y="6479997"/>
                </a:moveTo>
                <a:lnTo>
                  <a:pt x="11005654" y="6479997"/>
                </a:lnTo>
                <a:lnTo>
                  <a:pt x="11005654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27CA9FE3-117C-184B-8BC2-651E801AC517}"/>
              </a:ext>
            </a:extLst>
          </p:cNvPr>
          <p:cNvSpPr/>
          <p:nvPr/>
        </p:nvSpPr>
        <p:spPr>
          <a:xfrm>
            <a:off x="0" y="281815"/>
            <a:ext cx="10801830" cy="6189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40">
            <a:extLst>
              <a:ext uri="{FF2B5EF4-FFF2-40B4-BE49-F238E27FC236}">
                <a16:creationId xmlns:a16="http://schemas.microsoft.com/office/drawing/2014/main" id="{C6B32F83-47C7-644C-9E6D-800B10E8C3E8}"/>
              </a:ext>
            </a:extLst>
          </p:cNvPr>
          <p:cNvSpPr txBox="1"/>
          <p:nvPr/>
        </p:nvSpPr>
        <p:spPr>
          <a:xfrm>
            <a:off x="11197827" y="117475"/>
            <a:ext cx="130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68974FF-F57C-CE4B-BF38-FBC03CA067C8}"/>
              </a:ext>
            </a:extLst>
          </p:cNvPr>
          <p:cNvSpPr/>
          <p:nvPr/>
        </p:nvSpPr>
        <p:spPr>
          <a:xfrm>
            <a:off x="11005820" y="0"/>
            <a:ext cx="514350" cy="6480175"/>
          </a:xfrm>
          <a:custGeom>
            <a:avLst/>
            <a:gdLst/>
            <a:ahLst/>
            <a:cxnLst/>
            <a:rect l="l" t="t" r="r" b="b"/>
            <a:pathLst>
              <a:path w="514350" h="6480175">
                <a:moveTo>
                  <a:pt x="0" y="6479997"/>
                </a:moveTo>
                <a:lnTo>
                  <a:pt x="514350" y="6479997"/>
                </a:lnTo>
                <a:lnTo>
                  <a:pt x="514350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EB1080C6-4BEB-C348-94AB-29EDF54332CB}"/>
              </a:ext>
            </a:extLst>
          </p:cNvPr>
          <p:cNvSpPr txBox="1"/>
          <p:nvPr/>
        </p:nvSpPr>
        <p:spPr>
          <a:xfrm>
            <a:off x="11200580" y="116720"/>
            <a:ext cx="124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D131C6B5-B838-8241-8C61-18C9B2094B49}"/>
              </a:ext>
            </a:extLst>
          </p:cNvPr>
          <p:cNvSpPr txBox="1"/>
          <p:nvPr/>
        </p:nvSpPr>
        <p:spPr>
          <a:xfrm>
            <a:off x="11146469" y="4146282"/>
            <a:ext cx="205184" cy="2159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s-ES" sz="1400" spc="-5" dirty="0">
                <a:solidFill>
                  <a:srgbClr val="FFFFFF"/>
                </a:solidFill>
                <a:latin typeface="Arial"/>
                <a:cs typeface="Arial"/>
              </a:rPr>
              <a:t>Licenciamiento </a:t>
            </a:r>
            <a:r>
              <a:rPr lang="es-ES" sz="1400" b="1" spc="-5" dirty="0">
                <a:solidFill>
                  <a:srgbClr val="FFFFFF"/>
                </a:solidFill>
                <a:latin typeface="Arial"/>
                <a:cs typeface="Arial"/>
              </a:rPr>
              <a:t>ambiental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30203BB-3F59-1F48-964E-86ADAF82DCA3}"/>
              </a:ext>
            </a:extLst>
          </p:cNvPr>
          <p:cNvSpPr/>
          <p:nvPr/>
        </p:nvSpPr>
        <p:spPr>
          <a:xfrm>
            <a:off x="6924814" y="2468843"/>
            <a:ext cx="35666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Una vez </a:t>
            </a: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obtenida, </a:t>
            </a:r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se viabiliza la ejecución de las actividades descritas en el EIA para las etapas de </a:t>
            </a: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construcción, operación y mantenimiento del proyecto, </a:t>
            </a:r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implementando las medidas de manejo aprobadas por la Autoridad Ambiental.</a:t>
            </a:r>
          </a:p>
        </p:txBody>
      </p:sp>
      <p:sp>
        <p:nvSpPr>
          <p:cNvPr id="31" name="object 20">
            <a:extLst>
              <a:ext uri="{FF2B5EF4-FFF2-40B4-BE49-F238E27FC236}">
                <a16:creationId xmlns:a16="http://schemas.microsoft.com/office/drawing/2014/main" id="{7523804F-10D5-1F40-A7F5-20BDF4D49B34}"/>
              </a:ext>
            </a:extLst>
          </p:cNvPr>
          <p:cNvSpPr txBox="1">
            <a:spLocks/>
          </p:cNvSpPr>
          <p:nvPr/>
        </p:nvSpPr>
        <p:spPr>
          <a:xfrm>
            <a:off x="508418" y="518973"/>
            <a:ext cx="776563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8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Obtención de la licencia ambiental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DD4F7C76-53DA-1F43-AC5E-6DCC35B8208F}"/>
              </a:ext>
            </a:extLst>
          </p:cNvPr>
          <p:cNvSpPr/>
          <p:nvPr/>
        </p:nvSpPr>
        <p:spPr>
          <a:xfrm>
            <a:off x="9156772" y="5664166"/>
            <a:ext cx="637540" cy="6375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AAA8E7C-20AE-664B-8BDB-8F0749D0A741}"/>
              </a:ext>
            </a:extLst>
          </p:cNvPr>
          <p:cNvSpPr txBox="1"/>
          <p:nvPr/>
        </p:nvSpPr>
        <p:spPr>
          <a:xfrm>
            <a:off x="9794312" y="5729732"/>
            <a:ext cx="1385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FFC000"/>
                </a:solidFill>
              </a:rPr>
              <a:t>Obtención </a:t>
            </a:r>
          </a:p>
          <a:p>
            <a:r>
              <a:rPr lang="es-CO" sz="1100" b="1" dirty="0">
                <a:solidFill>
                  <a:srgbClr val="FFC000"/>
                </a:solidFill>
              </a:rPr>
              <a:t>de la licencia ambiental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B9E125-B2EF-B748-8930-963BE0579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79" y="2284584"/>
            <a:ext cx="50419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8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2">
            <a:extLst>
              <a:ext uri="{FF2B5EF4-FFF2-40B4-BE49-F238E27FC236}">
                <a16:creationId xmlns:a16="http://schemas.microsoft.com/office/drawing/2014/main" id="{D157B61D-F485-3D47-8711-03BA7266FE4A}"/>
              </a:ext>
            </a:extLst>
          </p:cNvPr>
          <p:cNvSpPr/>
          <p:nvPr/>
        </p:nvSpPr>
        <p:spPr>
          <a:xfrm>
            <a:off x="0" y="0"/>
            <a:ext cx="11005820" cy="6480175"/>
          </a:xfrm>
          <a:custGeom>
            <a:avLst/>
            <a:gdLst/>
            <a:ahLst/>
            <a:cxnLst/>
            <a:rect l="l" t="t" r="r" b="b"/>
            <a:pathLst>
              <a:path w="11005820" h="6480175">
                <a:moveTo>
                  <a:pt x="0" y="6479997"/>
                </a:moveTo>
                <a:lnTo>
                  <a:pt x="11005654" y="6479997"/>
                </a:lnTo>
                <a:lnTo>
                  <a:pt x="11005654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3">
            <a:extLst>
              <a:ext uri="{FF2B5EF4-FFF2-40B4-BE49-F238E27FC236}">
                <a16:creationId xmlns:a16="http://schemas.microsoft.com/office/drawing/2014/main" id="{55E443F6-615C-1B4F-8491-F48E335B8A5A}"/>
              </a:ext>
            </a:extLst>
          </p:cNvPr>
          <p:cNvSpPr/>
          <p:nvPr/>
        </p:nvSpPr>
        <p:spPr>
          <a:xfrm>
            <a:off x="0" y="0"/>
            <a:ext cx="8921750" cy="6480175"/>
          </a:xfrm>
          <a:custGeom>
            <a:avLst/>
            <a:gdLst/>
            <a:ahLst/>
            <a:cxnLst/>
            <a:rect l="l" t="t" r="r" b="b"/>
            <a:pathLst>
              <a:path w="8921750" h="6480175">
                <a:moveTo>
                  <a:pt x="3283165" y="0"/>
                </a:moveTo>
                <a:lnTo>
                  <a:pt x="0" y="0"/>
                </a:lnTo>
                <a:lnTo>
                  <a:pt x="0" y="6479997"/>
                </a:lnTo>
                <a:lnTo>
                  <a:pt x="8921419" y="6479997"/>
                </a:lnTo>
                <a:lnTo>
                  <a:pt x="3283165" y="0"/>
                </a:lnTo>
                <a:close/>
              </a:path>
            </a:pathLst>
          </a:custGeom>
          <a:solidFill>
            <a:srgbClr val="0A80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5">
            <a:extLst>
              <a:ext uri="{FF2B5EF4-FFF2-40B4-BE49-F238E27FC236}">
                <a16:creationId xmlns:a16="http://schemas.microsoft.com/office/drawing/2014/main" id="{EEA2280D-AD97-D040-AC9F-670B16DEEBB1}"/>
              </a:ext>
            </a:extLst>
          </p:cNvPr>
          <p:cNvSpPr/>
          <p:nvPr/>
        </p:nvSpPr>
        <p:spPr>
          <a:xfrm>
            <a:off x="0" y="281815"/>
            <a:ext cx="10801830" cy="6189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81815"/>
            <a:ext cx="10801830" cy="6189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EB965B8-B6CD-EF4D-A7DD-B3AB1935FFB1}"/>
              </a:ext>
            </a:extLst>
          </p:cNvPr>
          <p:cNvSpPr/>
          <p:nvPr/>
        </p:nvSpPr>
        <p:spPr>
          <a:xfrm>
            <a:off x="5378450" y="1068460"/>
            <a:ext cx="503236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b="1" dirty="0">
                <a:solidFill>
                  <a:srgbClr val="92D050"/>
                </a:solidFill>
                <a:latin typeface="Arial"/>
                <a:cs typeface="Arial"/>
              </a:rPr>
              <a:t>Licencia ambiental</a:t>
            </a:r>
          </a:p>
          <a:p>
            <a:pPr algn="just"/>
            <a:r>
              <a:rPr lang="es-CO" sz="1400" dirty="0">
                <a:solidFill>
                  <a:srgbClr val="58595B"/>
                </a:solidFill>
                <a:latin typeface="Arial"/>
                <a:cs typeface="Arial"/>
              </a:rPr>
              <a:t>Es el permiso que otorga la autoridad ambiental para la ejecución de una obra o actividad que, de acuerdo con la ley y los reglamentos, pueda producir impactos al medio ambiente.</a:t>
            </a:r>
          </a:p>
          <a:p>
            <a:pPr algn="just"/>
            <a:endParaRPr lang="es-CO" sz="1400" dirty="0">
              <a:solidFill>
                <a:srgbClr val="58595B"/>
              </a:solidFill>
              <a:latin typeface="Arial"/>
              <a:cs typeface="Arial"/>
            </a:endParaRPr>
          </a:p>
          <a:p>
            <a:pPr algn="just"/>
            <a:endParaRPr lang="es-CO" sz="1400" dirty="0">
              <a:solidFill>
                <a:srgbClr val="58595B"/>
              </a:solidFill>
              <a:latin typeface="Arial"/>
              <a:cs typeface="Arial"/>
            </a:endParaRPr>
          </a:p>
          <a:p>
            <a:pPr algn="just"/>
            <a:r>
              <a:rPr lang="es-CO" sz="1400" b="1" dirty="0">
                <a:solidFill>
                  <a:srgbClr val="92D050"/>
                </a:solidFill>
                <a:latin typeface="Arial"/>
                <a:cs typeface="Arial"/>
              </a:rPr>
              <a:t>Diagnóstico Ambiental de Alternativas (DAA)</a:t>
            </a:r>
          </a:p>
          <a:p>
            <a:pPr algn="just"/>
            <a:r>
              <a:rPr lang="es-CO" sz="1400" dirty="0">
                <a:solidFill>
                  <a:srgbClr val="58595B"/>
                </a:solidFill>
                <a:latin typeface="Arial"/>
                <a:cs typeface="Arial"/>
              </a:rPr>
              <a:t>Es un documento que suministra la información necesaria para evaluar y comparar las diferentes opciones que presenta la empresa para la elaboración de su obra o actividad. </a:t>
            </a:r>
          </a:p>
          <a:p>
            <a:pPr algn="just"/>
            <a:endParaRPr lang="es-CO" sz="1400" dirty="0">
              <a:solidFill>
                <a:srgbClr val="58595B"/>
              </a:solidFill>
              <a:latin typeface="Arial"/>
              <a:cs typeface="Arial"/>
            </a:endParaRPr>
          </a:p>
          <a:p>
            <a:pPr algn="just"/>
            <a:endParaRPr lang="es-CO" sz="1400" dirty="0">
              <a:solidFill>
                <a:srgbClr val="58595B"/>
              </a:solidFill>
              <a:latin typeface="Arial"/>
              <a:cs typeface="Arial"/>
            </a:endParaRPr>
          </a:p>
          <a:p>
            <a:pPr algn="just"/>
            <a:r>
              <a:rPr lang="es-CO" sz="1400" b="1" dirty="0">
                <a:solidFill>
                  <a:srgbClr val="92D050"/>
                </a:solidFill>
                <a:latin typeface="Arial"/>
                <a:cs typeface="Arial"/>
              </a:rPr>
              <a:t>Estudio de Impacto Ambiental (EIA)</a:t>
            </a:r>
          </a:p>
          <a:p>
            <a:pPr algn="just"/>
            <a:r>
              <a:rPr lang="es-CO" sz="1400" dirty="0">
                <a:solidFill>
                  <a:srgbClr val="58595B"/>
                </a:solidFill>
                <a:latin typeface="Arial"/>
                <a:cs typeface="Arial"/>
              </a:rPr>
              <a:t>Contiene la identificación, predicción y evaluación de los posibles impactos ambientales, socioeconómicos, culturales y sociales que puede tener un proyecto, así como sus acciones de mitigación.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AB660739-271A-E344-A977-EC04BFE6B96F}"/>
              </a:ext>
            </a:extLst>
          </p:cNvPr>
          <p:cNvSpPr txBox="1"/>
          <p:nvPr/>
        </p:nvSpPr>
        <p:spPr>
          <a:xfrm>
            <a:off x="2388813" y="4201020"/>
            <a:ext cx="691515" cy="210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Gestores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99F6760-0672-8740-A2DA-C65CD03977B3}"/>
              </a:ext>
            </a:extLst>
          </p:cNvPr>
          <p:cNvSpPr txBox="1"/>
          <p:nvPr/>
        </p:nvSpPr>
        <p:spPr>
          <a:xfrm>
            <a:off x="2427338" y="2783909"/>
            <a:ext cx="614045" cy="210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Entorno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66C2914E-1A93-BC49-8A47-EB5E505C52DE}"/>
              </a:ext>
            </a:extLst>
          </p:cNvPr>
          <p:cNvSpPr txBox="1"/>
          <p:nvPr/>
        </p:nvSpPr>
        <p:spPr>
          <a:xfrm>
            <a:off x="861961" y="4201020"/>
            <a:ext cx="997585" cy="210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Destinatarios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FE038E74-4555-7346-8306-61EED7541293}"/>
              </a:ext>
            </a:extLst>
          </p:cNvPr>
          <p:cNvSpPr/>
          <p:nvPr/>
        </p:nvSpPr>
        <p:spPr>
          <a:xfrm>
            <a:off x="1177661" y="2524799"/>
            <a:ext cx="148590" cy="224154"/>
          </a:xfrm>
          <a:custGeom>
            <a:avLst/>
            <a:gdLst/>
            <a:ahLst/>
            <a:cxnLst/>
            <a:rect l="l" t="t" r="r" b="b"/>
            <a:pathLst>
              <a:path w="148589" h="224155">
                <a:moveTo>
                  <a:pt x="42011" y="0"/>
                </a:moveTo>
                <a:lnTo>
                  <a:pt x="5588" y="12153"/>
                </a:lnTo>
                <a:lnTo>
                  <a:pt x="2730" y="16014"/>
                </a:lnTo>
                <a:lnTo>
                  <a:pt x="409" y="70218"/>
                </a:lnTo>
                <a:lnTo>
                  <a:pt x="0" y="106667"/>
                </a:lnTo>
                <a:lnTo>
                  <a:pt x="607" y="117366"/>
                </a:lnTo>
                <a:lnTo>
                  <a:pt x="2833" y="127530"/>
                </a:lnTo>
                <a:lnTo>
                  <a:pt x="6966" y="137060"/>
                </a:lnTo>
                <a:lnTo>
                  <a:pt x="13296" y="145859"/>
                </a:lnTo>
                <a:lnTo>
                  <a:pt x="14457" y="147154"/>
                </a:lnTo>
                <a:lnTo>
                  <a:pt x="15240" y="149174"/>
                </a:lnTo>
                <a:lnTo>
                  <a:pt x="15942" y="160717"/>
                </a:lnTo>
                <a:lnTo>
                  <a:pt x="16490" y="170524"/>
                </a:lnTo>
                <a:lnTo>
                  <a:pt x="16972" y="180333"/>
                </a:lnTo>
                <a:lnTo>
                  <a:pt x="17360" y="190144"/>
                </a:lnTo>
                <a:lnTo>
                  <a:pt x="19650" y="202121"/>
                </a:lnTo>
                <a:lnTo>
                  <a:pt x="59989" y="223613"/>
                </a:lnTo>
                <a:lnTo>
                  <a:pt x="74699" y="223835"/>
                </a:lnTo>
                <a:lnTo>
                  <a:pt x="89417" y="223503"/>
                </a:lnTo>
                <a:lnTo>
                  <a:pt x="128170" y="204038"/>
                </a:lnTo>
                <a:lnTo>
                  <a:pt x="132177" y="163885"/>
                </a:lnTo>
                <a:lnTo>
                  <a:pt x="132791" y="153962"/>
                </a:lnTo>
                <a:lnTo>
                  <a:pt x="133019" y="150774"/>
                </a:lnTo>
                <a:lnTo>
                  <a:pt x="134159" y="147142"/>
                </a:lnTo>
                <a:lnTo>
                  <a:pt x="136093" y="144653"/>
                </a:lnTo>
                <a:lnTo>
                  <a:pt x="141322" y="136798"/>
                </a:lnTo>
                <a:lnTo>
                  <a:pt x="145124" y="128487"/>
                </a:lnTo>
                <a:lnTo>
                  <a:pt x="147414" y="119655"/>
                </a:lnTo>
                <a:lnTo>
                  <a:pt x="148107" y="110236"/>
                </a:lnTo>
                <a:lnTo>
                  <a:pt x="147734" y="68235"/>
                </a:lnTo>
                <a:lnTo>
                  <a:pt x="147437" y="42100"/>
                </a:lnTo>
                <a:lnTo>
                  <a:pt x="147363" y="38582"/>
                </a:lnTo>
                <a:lnTo>
                  <a:pt x="73698" y="38582"/>
                </a:lnTo>
                <a:lnTo>
                  <a:pt x="58716" y="18969"/>
                </a:lnTo>
                <a:lnTo>
                  <a:pt x="53268" y="11740"/>
                </a:lnTo>
                <a:lnTo>
                  <a:pt x="47879" y="4470"/>
                </a:lnTo>
                <a:lnTo>
                  <a:pt x="45072" y="635"/>
                </a:lnTo>
                <a:lnTo>
                  <a:pt x="42011" y="0"/>
                </a:lnTo>
                <a:close/>
              </a:path>
              <a:path w="148589" h="224155">
                <a:moveTo>
                  <a:pt x="106553" y="406"/>
                </a:moveTo>
                <a:lnTo>
                  <a:pt x="103593" y="1181"/>
                </a:lnTo>
                <a:lnTo>
                  <a:pt x="90193" y="19038"/>
                </a:lnTo>
                <a:lnTo>
                  <a:pt x="75450" y="38531"/>
                </a:lnTo>
                <a:lnTo>
                  <a:pt x="73698" y="38582"/>
                </a:lnTo>
                <a:lnTo>
                  <a:pt x="147363" y="38582"/>
                </a:lnTo>
                <a:lnTo>
                  <a:pt x="147066" y="24434"/>
                </a:lnTo>
                <a:lnTo>
                  <a:pt x="146812" y="18288"/>
                </a:lnTo>
                <a:lnTo>
                  <a:pt x="144754" y="13017"/>
                </a:lnTo>
                <a:lnTo>
                  <a:pt x="137680" y="11188"/>
                </a:lnTo>
                <a:lnTo>
                  <a:pt x="130954" y="9347"/>
                </a:lnTo>
                <a:lnTo>
                  <a:pt x="124294" y="7302"/>
                </a:lnTo>
                <a:lnTo>
                  <a:pt x="117721" y="5009"/>
                </a:lnTo>
                <a:lnTo>
                  <a:pt x="111252" y="2425"/>
                </a:lnTo>
                <a:lnTo>
                  <a:pt x="106553" y="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09C9347C-29D1-7E4E-AD4D-B4BD731F8B78}"/>
              </a:ext>
            </a:extLst>
          </p:cNvPr>
          <p:cNvSpPr/>
          <p:nvPr/>
        </p:nvSpPr>
        <p:spPr>
          <a:xfrm>
            <a:off x="1353511" y="2470129"/>
            <a:ext cx="156387" cy="165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629643A2-5DA1-454D-8D2C-027411C9A4B0}"/>
              </a:ext>
            </a:extLst>
          </p:cNvPr>
          <p:cNvSpPr/>
          <p:nvPr/>
        </p:nvSpPr>
        <p:spPr>
          <a:xfrm>
            <a:off x="1169656" y="2266715"/>
            <a:ext cx="164312" cy="1255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F7310FC6-E0F8-E14F-ABFD-46A044A3CE6A}"/>
              </a:ext>
            </a:extLst>
          </p:cNvPr>
          <p:cNvSpPr/>
          <p:nvPr/>
        </p:nvSpPr>
        <p:spPr>
          <a:xfrm>
            <a:off x="1203381" y="241539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178" y="0"/>
                </a:moveTo>
                <a:lnTo>
                  <a:pt x="29751" y="4183"/>
                </a:lnTo>
                <a:lnTo>
                  <a:pt x="14351" y="14906"/>
                </a:lnTo>
                <a:lnTo>
                  <a:pt x="3819" y="30310"/>
                </a:lnTo>
                <a:lnTo>
                  <a:pt x="0" y="48564"/>
                </a:lnTo>
                <a:lnTo>
                  <a:pt x="4187" y="67288"/>
                </a:lnTo>
                <a:lnTo>
                  <a:pt x="15210" y="82940"/>
                </a:lnTo>
                <a:lnTo>
                  <a:pt x="31160" y="93634"/>
                </a:lnTo>
                <a:lnTo>
                  <a:pt x="50133" y="97510"/>
                </a:lnTo>
                <a:lnTo>
                  <a:pt x="67868" y="93245"/>
                </a:lnTo>
                <a:lnTo>
                  <a:pt x="83117" y="82210"/>
                </a:lnTo>
                <a:lnTo>
                  <a:pt x="93759" y="66588"/>
                </a:lnTo>
                <a:lnTo>
                  <a:pt x="97664" y="48539"/>
                </a:lnTo>
                <a:lnTo>
                  <a:pt x="93583" y="29637"/>
                </a:lnTo>
                <a:lnTo>
                  <a:pt x="82820" y="14104"/>
                </a:lnTo>
                <a:lnTo>
                  <a:pt x="67109" y="3660"/>
                </a:lnTo>
                <a:lnTo>
                  <a:pt x="48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34C65040-5A2B-7542-BA3D-CDF0EADE449B}"/>
              </a:ext>
            </a:extLst>
          </p:cNvPr>
          <p:cNvSpPr/>
          <p:nvPr/>
        </p:nvSpPr>
        <p:spPr>
          <a:xfrm>
            <a:off x="2564376" y="2219721"/>
            <a:ext cx="245745" cy="226695"/>
          </a:xfrm>
          <a:custGeom>
            <a:avLst/>
            <a:gdLst/>
            <a:ahLst/>
            <a:cxnLst/>
            <a:rect l="l" t="t" r="r" b="b"/>
            <a:pathLst>
              <a:path w="245745" h="226694">
                <a:moveTo>
                  <a:pt x="202394" y="181851"/>
                </a:moveTo>
                <a:lnTo>
                  <a:pt x="43887" y="181851"/>
                </a:lnTo>
                <a:lnTo>
                  <a:pt x="37981" y="194500"/>
                </a:lnTo>
                <a:lnTo>
                  <a:pt x="27580" y="209601"/>
                </a:lnTo>
                <a:lnTo>
                  <a:pt x="23808" y="213906"/>
                </a:lnTo>
                <a:lnTo>
                  <a:pt x="19058" y="220015"/>
                </a:lnTo>
                <a:lnTo>
                  <a:pt x="18068" y="221780"/>
                </a:lnTo>
                <a:lnTo>
                  <a:pt x="20646" y="225577"/>
                </a:lnTo>
                <a:lnTo>
                  <a:pt x="22373" y="226352"/>
                </a:lnTo>
                <a:lnTo>
                  <a:pt x="24519" y="226149"/>
                </a:lnTo>
                <a:lnTo>
                  <a:pt x="25307" y="226098"/>
                </a:lnTo>
                <a:lnTo>
                  <a:pt x="72401" y="213421"/>
                </a:lnTo>
                <a:lnTo>
                  <a:pt x="89556" y="204305"/>
                </a:lnTo>
                <a:lnTo>
                  <a:pt x="91982" y="203898"/>
                </a:lnTo>
                <a:lnTo>
                  <a:pt x="152745" y="203898"/>
                </a:lnTo>
                <a:lnTo>
                  <a:pt x="165678" y="200608"/>
                </a:lnTo>
                <a:lnTo>
                  <a:pt x="179434" y="195351"/>
                </a:lnTo>
                <a:lnTo>
                  <a:pt x="196174" y="186457"/>
                </a:lnTo>
                <a:lnTo>
                  <a:pt x="202394" y="181851"/>
                </a:lnTo>
                <a:close/>
              </a:path>
              <a:path w="245745" h="226694">
                <a:moveTo>
                  <a:pt x="152745" y="203898"/>
                </a:moveTo>
                <a:lnTo>
                  <a:pt x="91982" y="203898"/>
                </a:lnTo>
                <a:lnTo>
                  <a:pt x="104263" y="205930"/>
                </a:lnTo>
                <a:lnTo>
                  <a:pt x="113470" y="206819"/>
                </a:lnTo>
                <a:lnTo>
                  <a:pt x="118144" y="207404"/>
                </a:lnTo>
                <a:lnTo>
                  <a:pt x="135429" y="206540"/>
                </a:lnTo>
                <a:lnTo>
                  <a:pt x="151148" y="204305"/>
                </a:lnTo>
                <a:lnTo>
                  <a:pt x="152745" y="203898"/>
                </a:lnTo>
                <a:close/>
              </a:path>
              <a:path w="245745" h="226694">
                <a:moveTo>
                  <a:pt x="113065" y="0"/>
                </a:moveTo>
                <a:lnTo>
                  <a:pt x="68540" y="10353"/>
                </a:lnTo>
                <a:lnTo>
                  <a:pt x="31128" y="34292"/>
                </a:lnTo>
                <a:lnTo>
                  <a:pt x="6224" y="70392"/>
                </a:lnTo>
                <a:lnTo>
                  <a:pt x="0" y="109503"/>
                </a:lnTo>
                <a:lnTo>
                  <a:pt x="4022" y="130137"/>
                </a:lnTo>
                <a:lnTo>
                  <a:pt x="26899" y="168418"/>
                </a:lnTo>
                <a:lnTo>
                  <a:pt x="42909" y="182385"/>
                </a:lnTo>
                <a:lnTo>
                  <a:pt x="43887" y="181851"/>
                </a:lnTo>
                <a:lnTo>
                  <a:pt x="202394" y="181851"/>
                </a:lnTo>
                <a:lnTo>
                  <a:pt x="211052" y="175441"/>
                </a:lnTo>
                <a:lnTo>
                  <a:pt x="223809" y="162086"/>
                </a:lnTo>
                <a:lnTo>
                  <a:pt x="234184" y="146177"/>
                </a:lnTo>
                <a:lnTo>
                  <a:pt x="239671" y="132232"/>
                </a:lnTo>
                <a:lnTo>
                  <a:pt x="177681" y="132232"/>
                </a:lnTo>
                <a:lnTo>
                  <a:pt x="175776" y="132207"/>
                </a:lnTo>
                <a:lnTo>
                  <a:pt x="61426" y="132207"/>
                </a:lnTo>
                <a:lnTo>
                  <a:pt x="57616" y="131839"/>
                </a:lnTo>
                <a:lnTo>
                  <a:pt x="56231" y="130467"/>
                </a:lnTo>
                <a:lnTo>
                  <a:pt x="56037" y="124730"/>
                </a:lnTo>
                <a:lnTo>
                  <a:pt x="56155" y="114440"/>
                </a:lnTo>
                <a:lnTo>
                  <a:pt x="57603" y="112992"/>
                </a:lnTo>
                <a:lnTo>
                  <a:pt x="61515" y="112687"/>
                </a:lnTo>
                <a:lnTo>
                  <a:pt x="182184" y="112687"/>
                </a:lnTo>
                <a:lnTo>
                  <a:pt x="182876" y="112649"/>
                </a:lnTo>
                <a:lnTo>
                  <a:pt x="244180" y="112649"/>
                </a:lnTo>
                <a:lnTo>
                  <a:pt x="245393" y="103235"/>
                </a:lnTo>
                <a:lnTo>
                  <a:pt x="244196" y="94412"/>
                </a:lnTo>
                <a:lnTo>
                  <a:pt x="182812" y="94412"/>
                </a:lnTo>
                <a:lnTo>
                  <a:pt x="181452" y="94335"/>
                </a:lnTo>
                <a:lnTo>
                  <a:pt x="61654" y="94335"/>
                </a:lnTo>
                <a:lnTo>
                  <a:pt x="57730" y="94132"/>
                </a:lnTo>
                <a:lnTo>
                  <a:pt x="56206" y="92761"/>
                </a:lnTo>
                <a:lnTo>
                  <a:pt x="56109" y="89575"/>
                </a:lnTo>
                <a:lnTo>
                  <a:pt x="56231" y="76428"/>
                </a:lnTo>
                <a:lnTo>
                  <a:pt x="57781" y="75095"/>
                </a:lnTo>
                <a:lnTo>
                  <a:pt x="61502" y="74892"/>
                </a:lnTo>
                <a:lnTo>
                  <a:pt x="182655" y="74892"/>
                </a:lnTo>
                <a:lnTo>
                  <a:pt x="183447" y="74841"/>
                </a:lnTo>
                <a:lnTo>
                  <a:pt x="239697" y="74841"/>
                </a:lnTo>
                <a:lnTo>
                  <a:pt x="233866" y="60350"/>
                </a:lnTo>
                <a:lnTo>
                  <a:pt x="195656" y="20265"/>
                </a:lnTo>
                <a:lnTo>
                  <a:pt x="157272" y="4028"/>
                </a:lnTo>
                <a:lnTo>
                  <a:pt x="135332" y="187"/>
                </a:lnTo>
                <a:lnTo>
                  <a:pt x="113065" y="0"/>
                </a:lnTo>
                <a:close/>
              </a:path>
              <a:path w="245745" h="226694">
                <a:moveTo>
                  <a:pt x="244180" y="112649"/>
                </a:moveTo>
                <a:lnTo>
                  <a:pt x="182876" y="112649"/>
                </a:lnTo>
                <a:lnTo>
                  <a:pt x="187613" y="113055"/>
                </a:lnTo>
                <a:lnTo>
                  <a:pt x="188730" y="114122"/>
                </a:lnTo>
                <a:lnTo>
                  <a:pt x="189061" y="120510"/>
                </a:lnTo>
                <a:lnTo>
                  <a:pt x="188986" y="124730"/>
                </a:lnTo>
                <a:lnTo>
                  <a:pt x="188807" y="131000"/>
                </a:lnTo>
                <a:lnTo>
                  <a:pt x="187867" y="132029"/>
                </a:lnTo>
                <a:lnTo>
                  <a:pt x="177681" y="132232"/>
                </a:lnTo>
                <a:lnTo>
                  <a:pt x="239671" y="132232"/>
                </a:lnTo>
                <a:lnTo>
                  <a:pt x="242623" y="124730"/>
                </a:lnTo>
                <a:lnTo>
                  <a:pt x="244180" y="112649"/>
                </a:lnTo>
                <a:close/>
              </a:path>
              <a:path w="245745" h="226694">
                <a:moveTo>
                  <a:pt x="171966" y="132156"/>
                </a:moveTo>
                <a:lnTo>
                  <a:pt x="63013" y="132156"/>
                </a:lnTo>
                <a:lnTo>
                  <a:pt x="61426" y="132207"/>
                </a:lnTo>
                <a:lnTo>
                  <a:pt x="175776" y="132207"/>
                </a:lnTo>
                <a:lnTo>
                  <a:pt x="171966" y="132156"/>
                </a:lnTo>
                <a:close/>
              </a:path>
              <a:path w="245745" h="226694">
                <a:moveTo>
                  <a:pt x="182184" y="112687"/>
                </a:moveTo>
                <a:lnTo>
                  <a:pt x="61515" y="112687"/>
                </a:lnTo>
                <a:lnTo>
                  <a:pt x="62899" y="112738"/>
                </a:lnTo>
                <a:lnTo>
                  <a:pt x="181491" y="112725"/>
                </a:lnTo>
                <a:lnTo>
                  <a:pt x="182184" y="112687"/>
                </a:lnTo>
                <a:close/>
              </a:path>
              <a:path w="245745" h="226694">
                <a:moveTo>
                  <a:pt x="239697" y="74841"/>
                </a:moveTo>
                <a:lnTo>
                  <a:pt x="183447" y="74841"/>
                </a:lnTo>
                <a:lnTo>
                  <a:pt x="187524" y="75247"/>
                </a:lnTo>
                <a:lnTo>
                  <a:pt x="188718" y="76263"/>
                </a:lnTo>
                <a:lnTo>
                  <a:pt x="189019" y="81755"/>
                </a:lnTo>
                <a:lnTo>
                  <a:pt x="189069" y="86474"/>
                </a:lnTo>
                <a:lnTo>
                  <a:pt x="188705" y="92977"/>
                </a:lnTo>
                <a:lnTo>
                  <a:pt x="187511" y="93993"/>
                </a:lnTo>
                <a:lnTo>
                  <a:pt x="182812" y="94412"/>
                </a:lnTo>
                <a:lnTo>
                  <a:pt x="244196" y="94412"/>
                </a:lnTo>
                <a:lnTo>
                  <a:pt x="242479" y="81755"/>
                </a:lnTo>
                <a:lnTo>
                  <a:pt x="239697" y="74841"/>
                </a:lnTo>
                <a:close/>
              </a:path>
              <a:path w="245745" h="226694">
                <a:moveTo>
                  <a:pt x="181225" y="94323"/>
                </a:moveTo>
                <a:lnTo>
                  <a:pt x="61654" y="94335"/>
                </a:lnTo>
                <a:lnTo>
                  <a:pt x="181452" y="94335"/>
                </a:lnTo>
                <a:lnTo>
                  <a:pt x="181225" y="94323"/>
                </a:lnTo>
                <a:close/>
              </a:path>
              <a:path w="245745" h="226694">
                <a:moveTo>
                  <a:pt x="182655" y="74892"/>
                </a:moveTo>
                <a:lnTo>
                  <a:pt x="61502" y="74892"/>
                </a:lnTo>
                <a:lnTo>
                  <a:pt x="182457" y="74904"/>
                </a:lnTo>
                <a:lnTo>
                  <a:pt x="182655" y="74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7E28B59-597B-9148-90C2-335BD97F0BC5}"/>
              </a:ext>
            </a:extLst>
          </p:cNvPr>
          <p:cNvSpPr/>
          <p:nvPr/>
        </p:nvSpPr>
        <p:spPr>
          <a:xfrm>
            <a:off x="2450716" y="2502738"/>
            <a:ext cx="151130" cy="246379"/>
          </a:xfrm>
          <a:custGeom>
            <a:avLst/>
            <a:gdLst/>
            <a:ahLst/>
            <a:cxnLst/>
            <a:rect l="l" t="t" r="r" b="b"/>
            <a:pathLst>
              <a:path w="151130" h="246380">
                <a:moveTo>
                  <a:pt x="37630" y="342"/>
                </a:moveTo>
                <a:lnTo>
                  <a:pt x="2197" y="18021"/>
                </a:lnTo>
                <a:lnTo>
                  <a:pt x="0" y="25768"/>
                </a:lnTo>
                <a:lnTo>
                  <a:pt x="0" y="102857"/>
                </a:lnTo>
                <a:lnTo>
                  <a:pt x="26212" y="132194"/>
                </a:lnTo>
                <a:lnTo>
                  <a:pt x="29946" y="132397"/>
                </a:lnTo>
                <a:lnTo>
                  <a:pt x="33985" y="132956"/>
                </a:lnTo>
                <a:lnTo>
                  <a:pt x="41300" y="191414"/>
                </a:lnTo>
                <a:lnTo>
                  <a:pt x="43550" y="209880"/>
                </a:lnTo>
                <a:lnTo>
                  <a:pt x="44613" y="218199"/>
                </a:lnTo>
                <a:lnTo>
                  <a:pt x="72377" y="245935"/>
                </a:lnTo>
                <a:lnTo>
                  <a:pt x="77292" y="245910"/>
                </a:lnTo>
                <a:lnTo>
                  <a:pt x="106824" y="209276"/>
                </a:lnTo>
                <a:lnTo>
                  <a:pt x="115061" y="145300"/>
                </a:lnTo>
                <a:lnTo>
                  <a:pt x="115976" y="138950"/>
                </a:lnTo>
                <a:lnTo>
                  <a:pt x="116852" y="132626"/>
                </a:lnTo>
                <a:lnTo>
                  <a:pt x="118732" y="132511"/>
                </a:lnTo>
                <a:lnTo>
                  <a:pt x="119900" y="132384"/>
                </a:lnTo>
                <a:lnTo>
                  <a:pt x="121069" y="132359"/>
                </a:lnTo>
                <a:lnTo>
                  <a:pt x="132625" y="130027"/>
                </a:lnTo>
                <a:lnTo>
                  <a:pt x="142224" y="123788"/>
                </a:lnTo>
                <a:lnTo>
                  <a:pt x="148693" y="114180"/>
                </a:lnTo>
                <a:lnTo>
                  <a:pt x="150863" y="101739"/>
                </a:lnTo>
                <a:lnTo>
                  <a:pt x="150697" y="91553"/>
                </a:lnTo>
                <a:lnTo>
                  <a:pt x="150787" y="46596"/>
                </a:lnTo>
                <a:lnTo>
                  <a:pt x="75425" y="46596"/>
                </a:lnTo>
                <a:lnTo>
                  <a:pt x="68920" y="34734"/>
                </a:lnTo>
                <a:lnTo>
                  <a:pt x="56639" y="11716"/>
                </a:lnTo>
                <a:lnTo>
                  <a:pt x="50469" y="469"/>
                </a:lnTo>
                <a:lnTo>
                  <a:pt x="43941" y="469"/>
                </a:lnTo>
                <a:lnTo>
                  <a:pt x="37630" y="342"/>
                </a:lnTo>
                <a:close/>
              </a:path>
              <a:path w="151130" h="246380">
                <a:moveTo>
                  <a:pt x="115874" y="0"/>
                </a:moveTo>
                <a:lnTo>
                  <a:pt x="107962" y="774"/>
                </a:lnTo>
                <a:lnTo>
                  <a:pt x="100037" y="774"/>
                </a:lnTo>
                <a:lnTo>
                  <a:pt x="75425" y="46596"/>
                </a:lnTo>
                <a:lnTo>
                  <a:pt x="150787" y="46596"/>
                </a:lnTo>
                <a:lnTo>
                  <a:pt x="150736" y="32600"/>
                </a:lnTo>
                <a:lnTo>
                  <a:pt x="148440" y="20681"/>
                </a:lnTo>
                <a:lnTo>
                  <a:pt x="142513" y="11017"/>
                </a:lnTo>
                <a:lnTo>
                  <a:pt x="133909" y="4229"/>
                </a:lnTo>
                <a:lnTo>
                  <a:pt x="123583" y="939"/>
                </a:lnTo>
                <a:lnTo>
                  <a:pt x="115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71CEAC3B-0ACE-7942-9E2E-283CB5BC3C50}"/>
              </a:ext>
            </a:extLst>
          </p:cNvPr>
          <p:cNvSpPr/>
          <p:nvPr/>
        </p:nvSpPr>
        <p:spPr>
          <a:xfrm>
            <a:off x="2866763" y="2502810"/>
            <a:ext cx="150990" cy="2458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BBC636FE-4218-1641-848A-89DD68FD74E3}"/>
              </a:ext>
            </a:extLst>
          </p:cNvPr>
          <p:cNvSpPr/>
          <p:nvPr/>
        </p:nvSpPr>
        <p:spPr>
          <a:xfrm>
            <a:off x="2745301" y="2279786"/>
            <a:ext cx="159385" cy="185420"/>
          </a:xfrm>
          <a:custGeom>
            <a:avLst/>
            <a:gdLst/>
            <a:ahLst/>
            <a:cxnLst/>
            <a:rect l="l" t="t" r="r" b="b"/>
            <a:pathLst>
              <a:path w="159385" h="185419">
                <a:moveTo>
                  <a:pt x="129350" y="164058"/>
                </a:moveTo>
                <a:lnTo>
                  <a:pt x="69735" y="164058"/>
                </a:lnTo>
                <a:lnTo>
                  <a:pt x="72262" y="164261"/>
                </a:lnTo>
                <a:lnTo>
                  <a:pt x="75018" y="165798"/>
                </a:lnTo>
                <a:lnTo>
                  <a:pt x="117906" y="181991"/>
                </a:lnTo>
                <a:lnTo>
                  <a:pt x="128739" y="183972"/>
                </a:lnTo>
                <a:lnTo>
                  <a:pt x="136245" y="185293"/>
                </a:lnTo>
                <a:lnTo>
                  <a:pt x="138061" y="184835"/>
                </a:lnTo>
                <a:lnTo>
                  <a:pt x="140550" y="181051"/>
                </a:lnTo>
                <a:lnTo>
                  <a:pt x="139445" y="179552"/>
                </a:lnTo>
                <a:lnTo>
                  <a:pt x="137071" y="176161"/>
                </a:lnTo>
                <a:lnTo>
                  <a:pt x="135610" y="174294"/>
                </a:lnTo>
                <a:lnTo>
                  <a:pt x="134251" y="172364"/>
                </a:lnTo>
                <a:lnTo>
                  <a:pt x="130681" y="166750"/>
                </a:lnTo>
                <a:lnTo>
                  <a:pt x="129350" y="164058"/>
                </a:lnTo>
                <a:close/>
              </a:path>
              <a:path w="159385" h="185419">
                <a:moveTo>
                  <a:pt x="27698" y="144576"/>
                </a:moveTo>
                <a:lnTo>
                  <a:pt x="25793" y="144945"/>
                </a:lnTo>
                <a:lnTo>
                  <a:pt x="18504" y="148522"/>
                </a:lnTo>
                <a:lnTo>
                  <a:pt x="723" y="157543"/>
                </a:lnTo>
                <a:lnTo>
                  <a:pt x="469" y="158127"/>
                </a:lnTo>
                <a:lnTo>
                  <a:pt x="0" y="158711"/>
                </a:lnTo>
                <a:lnTo>
                  <a:pt x="16489" y="163133"/>
                </a:lnTo>
                <a:lnTo>
                  <a:pt x="33073" y="165608"/>
                </a:lnTo>
                <a:lnTo>
                  <a:pt x="49777" y="166091"/>
                </a:lnTo>
                <a:lnTo>
                  <a:pt x="66624" y="164541"/>
                </a:lnTo>
                <a:lnTo>
                  <a:pt x="69735" y="164058"/>
                </a:lnTo>
                <a:lnTo>
                  <a:pt x="129350" y="164058"/>
                </a:lnTo>
                <a:lnTo>
                  <a:pt x="128597" y="162534"/>
                </a:lnTo>
                <a:lnTo>
                  <a:pt x="112293" y="162534"/>
                </a:lnTo>
                <a:lnTo>
                  <a:pt x="109486" y="161937"/>
                </a:lnTo>
                <a:lnTo>
                  <a:pt x="70794" y="145769"/>
                </a:lnTo>
                <a:lnTo>
                  <a:pt x="44353" y="145769"/>
                </a:lnTo>
                <a:lnTo>
                  <a:pt x="36831" y="145501"/>
                </a:lnTo>
                <a:lnTo>
                  <a:pt x="29311" y="144780"/>
                </a:lnTo>
                <a:lnTo>
                  <a:pt x="27698" y="144576"/>
                </a:lnTo>
                <a:close/>
              </a:path>
              <a:path w="159385" h="185419">
                <a:moveTo>
                  <a:pt x="76720" y="0"/>
                </a:moveTo>
                <a:lnTo>
                  <a:pt x="78174" y="4262"/>
                </a:lnTo>
                <a:lnTo>
                  <a:pt x="79438" y="7772"/>
                </a:lnTo>
                <a:lnTo>
                  <a:pt x="81711" y="14998"/>
                </a:lnTo>
                <a:lnTo>
                  <a:pt x="81699" y="19494"/>
                </a:lnTo>
                <a:lnTo>
                  <a:pt x="86372" y="24549"/>
                </a:lnTo>
                <a:lnTo>
                  <a:pt x="90881" y="25209"/>
                </a:lnTo>
                <a:lnTo>
                  <a:pt x="94449" y="26809"/>
                </a:lnTo>
                <a:lnTo>
                  <a:pt x="129451" y="54051"/>
                </a:lnTo>
                <a:lnTo>
                  <a:pt x="138495" y="81022"/>
                </a:lnTo>
                <a:lnTo>
                  <a:pt x="136371" y="94824"/>
                </a:lnTo>
                <a:lnTo>
                  <a:pt x="129832" y="108165"/>
                </a:lnTo>
                <a:lnTo>
                  <a:pt x="125374" y="114769"/>
                </a:lnTo>
                <a:lnTo>
                  <a:pt x="119837" y="120345"/>
                </a:lnTo>
                <a:lnTo>
                  <a:pt x="108775" y="128270"/>
                </a:lnTo>
                <a:lnTo>
                  <a:pt x="106235" y="132664"/>
                </a:lnTo>
                <a:lnTo>
                  <a:pt x="104647" y="143268"/>
                </a:lnTo>
                <a:lnTo>
                  <a:pt x="105944" y="148107"/>
                </a:lnTo>
                <a:lnTo>
                  <a:pt x="108838" y="155689"/>
                </a:lnTo>
                <a:lnTo>
                  <a:pt x="110487" y="158711"/>
                </a:lnTo>
                <a:lnTo>
                  <a:pt x="112293" y="162534"/>
                </a:lnTo>
                <a:lnTo>
                  <a:pt x="128597" y="162534"/>
                </a:lnTo>
                <a:lnTo>
                  <a:pt x="127774" y="160869"/>
                </a:lnTo>
                <a:lnTo>
                  <a:pt x="125582" y="154671"/>
                </a:lnTo>
                <a:lnTo>
                  <a:pt x="124119" y="147878"/>
                </a:lnTo>
                <a:lnTo>
                  <a:pt x="123494" y="143865"/>
                </a:lnTo>
                <a:lnTo>
                  <a:pt x="124967" y="141744"/>
                </a:lnTo>
                <a:lnTo>
                  <a:pt x="133438" y="134200"/>
                </a:lnTo>
                <a:lnTo>
                  <a:pt x="139052" y="129108"/>
                </a:lnTo>
                <a:lnTo>
                  <a:pt x="143662" y="123291"/>
                </a:lnTo>
                <a:lnTo>
                  <a:pt x="154683" y="104115"/>
                </a:lnTo>
                <a:lnTo>
                  <a:pt x="158846" y="83756"/>
                </a:lnTo>
                <a:lnTo>
                  <a:pt x="156155" y="63130"/>
                </a:lnTo>
                <a:lnTo>
                  <a:pt x="129327" y="24253"/>
                </a:lnTo>
                <a:lnTo>
                  <a:pt x="92759" y="4262"/>
                </a:lnTo>
                <a:lnTo>
                  <a:pt x="84910" y="1869"/>
                </a:lnTo>
                <a:lnTo>
                  <a:pt x="76720" y="0"/>
                </a:lnTo>
                <a:close/>
              </a:path>
              <a:path w="159385" h="185419">
                <a:moveTo>
                  <a:pt x="64973" y="144183"/>
                </a:moveTo>
                <a:lnTo>
                  <a:pt x="59347" y="144881"/>
                </a:lnTo>
                <a:lnTo>
                  <a:pt x="51862" y="145567"/>
                </a:lnTo>
                <a:lnTo>
                  <a:pt x="44353" y="145769"/>
                </a:lnTo>
                <a:lnTo>
                  <a:pt x="70794" y="145769"/>
                </a:lnTo>
                <a:lnTo>
                  <a:pt x="69811" y="145224"/>
                </a:lnTo>
                <a:lnTo>
                  <a:pt x="64973" y="1441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36F3C8A9-307F-1D48-910A-173018717E60}"/>
              </a:ext>
            </a:extLst>
          </p:cNvPr>
          <p:cNvSpPr/>
          <p:nvPr/>
        </p:nvSpPr>
        <p:spPr>
          <a:xfrm>
            <a:off x="2904661" y="2408626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37947" y="0"/>
                </a:moveTo>
                <a:lnTo>
                  <a:pt x="23360" y="2825"/>
                </a:lnTo>
                <a:lnTo>
                  <a:pt x="11306" y="10815"/>
                </a:lnTo>
                <a:lnTo>
                  <a:pt x="3086" y="22693"/>
                </a:lnTo>
                <a:lnTo>
                  <a:pt x="0" y="37185"/>
                </a:lnTo>
                <a:lnTo>
                  <a:pt x="2868" y="51830"/>
                </a:lnTo>
                <a:lnTo>
                  <a:pt x="10825" y="63855"/>
                </a:lnTo>
                <a:lnTo>
                  <a:pt x="22665" y="72032"/>
                </a:lnTo>
                <a:lnTo>
                  <a:pt x="37185" y="75133"/>
                </a:lnTo>
                <a:lnTo>
                  <a:pt x="51792" y="72309"/>
                </a:lnTo>
                <a:lnTo>
                  <a:pt x="63822" y="64352"/>
                </a:lnTo>
                <a:lnTo>
                  <a:pt x="72020" y="52492"/>
                </a:lnTo>
                <a:lnTo>
                  <a:pt x="75133" y="37960"/>
                </a:lnTo>
                <a:lnTo>
                  <a:pt x="72316" y="23367"/>
                </a:lnTo>
                <a:lnTo>
                  <a:pt x="64360" y="11341"/>
                </a:lnTo>
                <a:lnTo>
                  <a:pt x="52494" y="3134"/>
                </a:lnTo>
                <a:lnTo>
                  <a:pt x="37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A8622259-DAD4-404A-821F-0BE46814D08E}"/>
              </a:ext>
            </a:extLst>
          </p:cNvPr>
          <p:cNvSpPr/>
          <p:nvPr/>
        </p:nvSpPr>
        <p:spPr>
          <a:xfrm>
            <a:off x="2488541" y="2408630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37426" y="0"/>
                </a:moveTo>
                <a:lnTo>
                  <a:pt x="22856" y="3012"/>
                </a:lnTo>
                <a:lnTo>
                  <a:pt x="10941" y="11125"/>
                </a:lnTo>
                <a:lnTo>
                  <a:pt x="2911" y="23095"/>
                </a:lnTo>
                <a:lnTo>
                  <a:pt x="0" y="37680"/>
                </a:lnTo>
                <a:lnTo>
                  <a:pt x="3006" y="52248"/>
                </a:lnTo>
                <a:lnTo>
                  <a:pt x="11110" y="64160"/>
                </a:lnTo>
                <a:lnTo>
                  <a:pt x="23079" y="72195"/>
                </a:lnTo>
                <a:lnTo>
                  <a:pt x="37680" y="75133"/>
                </a:lnTo>
                <a:lnTo>
                  <a:pt x="52208" y="72129"/>
                </a:lnTo>
                <a:lnTo>
                  <a:pt x="64141" y="63992"/>
                </a:lnTo>
                <a:lnTo>
                  <a:pt x="72206" y="52001"/>
                </a:lnTo>
                <a:lnTo>
                  <a:pt x="75133" y="37439"/>
                </a:lnTo>
                <a:lnTo>
                  <a:pt x="72097" y="22879"/>
                </a:lnTo>
                <a:lnTo>
                  <a:pt x="63971" y="10961"/>
                </a:lnTo>
                <a:lnTo>
                  <a:pt x="51999" y="2922"/>
                </a:lnTo>
                <a:lnTo>
                  <a:pt x="37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id="{353C87AE-EE59-FF42-A717-2360620E5C51}"/>
              </a:ext>
            </a:extLst>
          </p:cNvPr>
          <p:cNvSpPr/>
          <p:nvPr/>
        </p:nvSpPr>
        <p:spPr>
          <a:xfrm>
            <a:off x="1183200" y="3779132"/>
            <a:ext cx="90170" cy="94615"/>
          </a:xfrm>
          <a:custGeom>
            <a:avLst/>
            <a:gdLst/>
            <a:ahLst/>
            <a:cxnLst/>
            <a:rect l="l" t="t" r="r" b="b"/>
            <a:pathLst>
              <a:path w="90169" h="94614">
                <a:moveTo>
                  <a:pt x="90106" y="0"/>
                </a:moveTo>
                <a:lnTo>
                  <a:pt x="0" y="0"/>
                </a:lnTo>
                <a:lnTo>
                  <a:pt x="0" y="92735"/>
                </a:lnTo>
                <a:lnTo>
                  <a:pt x="4330" y="94208"/>
                </a:lnTo>
                <a:lnTo>
                  <a:pt x="85890" y="4216"/>
                </a:lnTo>
                <a:lnTo>
                  <a:pt x="901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0C3919AD-7968-4E45-A4B9-EEE5DADB5BA7}"/>
              </a:ext>
            </a:extLst>
          </p:cNvPr>
          <p:cNvSpPr/>
          <p:nvPr/>
        </p:nvSpPr>
        <p:spPr>
          <a:xfrm>
            <a:off x="1151724" y="3762794"/>
            <a:ext cx="286385" cy="318770"/>
          </a:xfrm>
          <a:custGeom>
            <a:avLst/>
            <a:gdLst/>
            <a:ahLst/>
            <a:cxnLst/>
            <a:rect l="l" t="t" r="r" b="b"/>
            <a:pathLst>
              <a:path w="286385" h="318770">
                <a:moveTo>
                  <a:pt x="163017" y="0"/>
                </a:moveTo>
                <a:lnTo>
                  <a:pt x="0" y="169976"/>
                </a:lnTo>
                <a:lnTo>
                  <a:pt x="41478" y="169976"/>
                </a:lnTo>
                <a:lnTo>
                  <a:pt x="41478" y="270598"/>
                </a:lnTo>
                <a:lnTo>
                  <a:pt x="3822" y="270598"/>
                </a:lnTo>
                <a:lnTo>
                  <a:pt x="3822" y="271246"/>
                </a:lnTo>
                <a:lnTo>
                  <a:pt x="1473" y="271246"/>
                </a:lnTo>
                <a:lnTo>
                  <a:pt x="1473" y="318401"/>
                </a:lnTo>
                <a:lnTo>
                  <a:pt x="155841" y="318401"/>
                </a:lnTo>
                <a:lnTo>
                  <a:pt x="155727" y="318261"/>
                </a:lnTo>
                <a:lnTo>
                  <a:pt x="155651" y="318096"/>
                </a:lnTo>
                <a:lnTo>
                  <a:pt x="155524" y="317944"/>
                </a:lnTo>
                <a:lnTo>
                  <a:pt x="261493" y="317944"/>
                </a:lnTo>
                <a:lnTo>
                  <a:pt x="261264" y="313651"/>
                </a:lnTo>
                <a:lnTo>
                  <a:pt x="261124" y="309346"/>
                </a:lnTo>
                <a:lnTo>
                  <a:pt x="260858" y="305053"/>
                </a:lnTo>
                <a:lnTo>
                  <a:pt x="253890" y="293924"/>
                </a:lnTo>
                <a:lnTo>
                  <a:pt x="248939" y="281628"/>
                </a:lnTo>
                <a:lnTo>
                  <a:pt x="246016" y="268199"/>
                </a:lnTo>
                <a:lnTo>
                  <a:pt x="245135" y="253669"/>
                </a:lnTo>
                <a:lnTo>
                  <a:pt x="245319" y="235400"/>
                </a:lnTo>
                <a:lnTo>
                  <a:pt x="246087" y="180593"/>
                </a:lnTo>
                <a:lnTo>
                  <a:pt x="264805" y="137907"/>
                </a:lnTo>
                <a:lnTo>
                  <a:pt x="279336" y="132524"/>
                </a:lnTo>
                <a:lnTo>
                  <a:pt x="282854" y="131495"/>
                </a:lnTo>
                <a:lnTo>
                  <a:pt x="286219" y="130403"/>
                </a:lnTo>
                <a:lnTo>
                  <a:pt x="284543" y="128219"/>
                </a:lnTo>
                <a:lnTo>
                  <a:pt x="282994" y="125958"/>
                </a:lnTo>
                <a:lnTo>
                  <a:pt x="281571" y="123596"/>
                </a:lnTo>
                <a:lnTo>
                  <a:pt x="1630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CA866DBC-6ACF-DE49-A70A-21E0A7250649}"/>
              </a:ext>
            </a:extLst>
          </p:cNvPr>
          <p:cNvSpPr/>
          <p:nvPr/>
        </p:nvSpPr>
        <p:spPr>
          <a:xfrm>
            <a:off x="1422061" y="3800629"/>
            <a:ext cx="148107" cy="3332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3FB4A6A3-CBDC-314F-BD71-37A3250607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8795" y="3721408"/>
            <a:ext cx="208903" cy="459586"/>
          </a:xfrm>
          <a:prstGeom prst="rect">
            <a:avLst/>
          </a:prstGeom>
        </p:spPr>
      </p:pic>
      <p:sp>
        <p:nvSpPr>
          <p:cNvPr id="34" name="object 27">
            <a:extLst>
              <a:ext uri="{FF2B5EF4-FFF2-40B4-BE49-F238E27FC236}">
                <a16:creationId xmlns:a16="http://schemas.microsoft.com/office/drawing/2014/main" id="{C8C468C1-1F90-5E4F-81DC-EC697C403884}"/>
              </a:ext>
            </a:extLst>
          </p:cNvPr>
          <p:cNvSpPr txBox="1"/>
          <p:nvPr/>
        </p:nvSpPr>
        <p:spPr>
          <a:xfrm>
            <a:off x="2566214" y="2702932"/>
            <a:ext cx="631380" cy="2193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Entorno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3F3C3ACF-7FAD-E84D-ACE5-C0834DF219EE}"/>
              </a:ext>
            </a:extLst>
          </p:cNvPr>
          <p:cNvSpPr txBox="1"/>
          <p:nvPr/>
        </p:nvSpPr>
        <p:spPr>
          <a:xfrm>
            <a:off x="970626" y="4147393"/>
            <a:ext cx="1022946" cy="2193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Destinatarios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6" name="object 29">
            <a:extLst>
              <a:ext uri="{FF2B5EF4-FFF2-40B4-BE49-F238E27FC236}">
                <a16:creationId xmlns:a16="http://schemas.microsoft.com/office/drawing/2014/main" id="{B830A74E-979B-AD42-877A-06845C317B70}"/>
              </a:ext>
            </a:extLst>
          </p:cNvPr>
          <p:cNvSpPr txBox="1"/>
          <p:nvPr/>
        </p:nvSpPr>
        <p:spPr>
          <a:xfrm>
            <a:off x="981265" y="2702932"/>
            <a:ext cx="779200" cy="2193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Decisores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B143F70C-8807-5445-88AB-97BA1CADCA7D}"/>
              </a:ext>
            </a:extLst>
          </p:cNvPr>
          <p:cNvSpPr/>
          <p:nvPr/>
        </p:nvSpPr>
        <p:spPr>
          <a:xfrm>
            <a:off x="1295197" y="2441613"/>
            <a:ext cx="151751" cy="228807"/>
          </a:xfrm>
          <a:custGeom>
            <a:avLst/>
            <a:gdLst/>
            <a:ahLst/>
            <a:cxnLst/>
            <a:rect l="l" t="t" r="r" b="b"/>
            <a:pathLst>
              <a:path w="122554" h="184784">
                <a:moveTo>
                  <a:pt x="34594" y="0"/>
                </a:moveTo>
                <a:lnTo>
                  <a:pt x="23787" y="4711"/>
                </a:lnTo>
                <a:lnTo>
                  <a:pt x="16624" y="6959"/>
                </a:lnTo>
                <a:lnTo>
                  <a:pt x="4610" y="9994"/>
                </a:lnTo>
                <a:lnTo>
                  <a:pt x="2247" y="13182"/>
                </a:lnTo>
                <a:lnTo>
                  <a:pt x="850" y="24396"/>
                </a:lnTo>
                <a:lnTo>
                  <a:pt x="557" y="42789"/>
                </a:lnTo>
                <a:lnTo>
                  <a:pt x="158" y="72798"/>
                </a:lnTo>
                <a:lnTo>
                  <a:pt x="0" y="87807"/>
                </a:lnTo>
                <a:lnTo>
                  <a:pt x="506" y="96609"/>
                </a:lnTo>
                <a:lnTo>
                  <a:pt x="2339" y="104975"/>
                </a:lnTo>
                <a:lnTo>
                  <a:pt x="5740" y="112821"/>
                </a:lnTo>
                <a:lnTo>
                  <a:pt x="10947" y="120065"/>
                </a:lnTo>
                <a:lnTo>
                  <a:pt x="11904" y="121132"/>
                </a:lnTo>
                <a:lnTo>
                  <a:pt x="12560" y="122783"/>
                </a:lnTo>
                <a:lnTo>
                  <a:pt x="13133" y="132288"/>
                </a:lnTo>
                <a:lnTo>
                  <a:pt x="13584" y="140361"/>
                </a:lnTo>
                <a:lnTo>
                  <a:pt x="13979" y="148437"/>
                </a:lnTo>
                <a:lnTo>
                  <a:pt x="14300" y="156514"/>
                </a:lnTo>
                <a:lnTo>
                  <a:pt x="16185" y="166375"/>
                </a:lnTo>
                <a:lnTo>
                  <a:pt x="61507" y="184253"/>
                </a:lnTo>
                <a:lnTo>
                  <a:pt x="73619" y="183979"/>
                </a:lnTo>
                <a:lnTo>
                  <a:pt x="107581" y="159435"/>
                </a:lnTo>
                <a:lnTo>
                  <a:pt x="108810" y="134902"/>
                </a:lnTo>
                <a:lnTo>
                  <a:pt x="109499" y="124104"/>
                </a:lnTo>
                <a:lnTo>
                  <a:pt x="110461" y="121119"/>
                </a:lnTo>
                <a:lnTo>
                  <a:pt x="112039" y="119075"/>
                </a:lnTo>
                <a:lnTo>
                  <a:pt x="116337" y="112603"/>
                </a:lnTo>
                <a:lnTo>
                  <a:pt x="119467" y="105760"/>
                </a:lnTo>
                <a:lnTo>
                  <a:pt x="121356" y="98492"/>
                </a:lnTo>
                <a:lnTo>
                  <a:pt x="121932" y="90741"/>
                </a:lnTo>
                <a:lnTo>
                  <a:pt x="121624" y="56160"/>
                </a:lnTo>
                <a:lnTo>
                  <a:pt x="121379" y="34646"/>
                </a:lnTo>
                <a:lnTo>
                  <a:pt x="121317" y="31749"/>
                </a:lnTo>
                <a:lnTo>
                  <a:pt x="60667" y="31749"/>
                </a:lnTo>
                <a:lnTo>
                  <a:pt x="48345" y="15613"/>
                </a:lnTo>
                <a:lnTo>
                  <a:pt x="43864" y="9664"/>
                </a:lnTo>
                <a:lnTo>
                  <a:pt x="37109" y="520"/>
                </a:lnTo>
                <a:lnTo>
                  <a:pt x="34594" y="0"/>
                </a:lnTo>
                <a:close/>
              </a:path>
              <a:path w="122554" h="184784">
                <a:moveTo>
                  <a:pt x="87718" y="330"/>
                </a:moveTo>
                <a:lnTo>
                  <a:pt x="85280" y="965"/>
                </a:lnTo>
                <a:lnTo>
                  <a:pt x="78670" y="9802"/>
                </a:lnTo>
                <a:lnTo>
                  <a:pt x="62128" y="31724"/>
                </a:lnTo>
                <a:lnTo>
                  <a:pt x="60667" y="31749"/>
                </a:lnTo>
                <a:lnTo>
                  <a:pt x="121317" y="31749"/>
                </a:lnTo>
                <a:lnTo>
                  <a:pt x="121069" y="20104"/>
                </a:lnTo>
                <a:lnTo>
                  <a:pt x="120865" y="15049"/>
                </a:lnTo>
                <a:lnTo>
                  <a:pt x="119164" y="10706"/>
                </a:lnTo>
                <a:lnTo>
                  <a:pt x="105930" y="7277"/>
                </a:lnTo>
                <a:lnTo>
                  <a:pt x="98628" y="5003"/>
                </a:lnTo>
                <a:lnTo>
                  <a:pt x="87718" y="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1">
            <a:extLst>
              <a:ext uri="{FF2B5EF4-FFF2-40B4-BE49-F238E27FC236}">
                <a16:creationId xmlns:a16="http://schemas.microsoft.com/office/drawing/2014/main" id="{D89E569A-E3F0-5243-BB7A-2BDB445415DE}"/>
              </a:ext>
            </a:extLst>
          </p:cNvPr>
          <p:cNvSpPr/>
          <p:nvPr/>
        </p:nvSpPr>
        <p:spPr>
          <a:xfrm>
            <a:off x="1474450" y="2385891"/>
            <a:ext cx="159394" cy="1689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2">
            <a:extLst>
              <a:ext uri="{FF2B5EF4-FFF2-40B4-BE49-F238E27FC236}">
                <a16:creationId xmlns:a16="http://schemas.microsoft.com/office/drawing/2014/main" id="{FF27FA35-CCA6-214A-BD60-29C0DED01730}"/>
              </a:ext>
            </a:extLst>
          </p:cNvPr>
          <p:cNvSpPr/>
          <p:nvPr/>
        </p:nvSpPr>
        <p:spPr>
          <a:xfrm>
            <a:off x="1108084" y="2386039"/>
            <a:ext cx="159708" cy="1684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E4A3CF90-3EEA-5941-873F-9366411C7ECB}"/>
              </a:ext>
            </a:extLst>
          </p:cNvPr>
          <p:cNvSpPr/>
          <p:nvPr/>
        </p:nvSpPr>
        <p:spPr>
          <a:xfrm>
            <a:off x="1287058" y="2178543"/>
            <a:ext cx="167477" cy="127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4">
            <a:extLst>
              <a:ext uri="{FF2B5EF4-FFF2-40B4-BE49-F238E27FC236}">
                <a16:creationId xmlns:a16="http://schemas.microsoft.com/office/drawing/2014/main" id="{83DDA7CA-1617-F04B-BB95-4E3D3FC84E59}"/>
              </a:ext>
            </a:extLst>
          </p:cNvPr>
          <p:cNvSpPr/>
          <p:nvPr/>
        </p:nvSpPr>
        <p:spPr>
          <a:xfrm>
            <a:off x="1321424" y="2330104"/>
            <a:ext cx="99857" cy="99857"/>
          </a:xfrm>
          <a:custGeom>
            <a:avLst/>
            <a:gdLst/>
            <a:ahLst/>
            <a:cxnLst/>
            <a:rect l="l" t="t" r="r" b="b"/>
            <a:pathLst>
              <a:path w="80645" h="80644">
                <a:moveTo>
                  <a:pt x="39646" y="0"/>
                </a:moveTo>
                <a:lnTo>
                  <a:pt x="24485" y="3433"/>
                </a:lnTo>
                <a:lnTo>
                  <a:pt x="11811" y="12257"/>
                </a:lnTo>
                <a:lnTo>
                  <a:pt x="3141" y="24940"/>
                </a:lnTo>
                <a:lnTo>
                  <a:pt x="0" y="39966"/>
                </a:lnTo>
                <a:lnTo>
                  <a:pt x="3446" y="55389"/>
                </a:lnTo>
                <a:lnTo>
                  <a:pt x="12519" y="68270"/>
                </a:lnTo>
                <a:lnTo>
                  <a:pt x="25650" y="77067"/>
                </a:lnTo>
                <a:lnTo>
                  <a:pt x="41272" y="80251"/>
                </a:lnTo>
                <a:lnTo>
                  <a:pt x="55871" y="76748"/>
                </a:lnTo>
                <a:lnTo>
                  <a:pt x="68423" y="67667"/>
                </a:lnTo>
                <a:lnTo>
                  <a:pt x="77182" y="54807"/>
                </a:lnTo>
                <a:lnTo>
                  <a:pt x="80398" y="39954"/>
                </a:lnTo>
                <a:lnTo>
                  <a:pt x="77036" y="24383"/>
                </a:lnTo>
                <a:lnTo>
                  <a:pt x="68177" y="11596"/>
                </a:lnTo>
                <a:lnTo>
                  <a:pt x="55240" y="3003"/>
                </a:lnTo>
                <a:lnTo>
                  <a:pt x="396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5">
            <a:extLst>
              <a:ext uri="{FF2B5EF4-FFF2-40B4-BE49-F238E27FC236}">
                <a16:creationId xmlns:a16="http://schemas.microsoft.com/office/drawing/2014/main" id="{BDB84A9B-AFB7-7049-9DF4-6CA68071DC54}"/>
              </a:ext>
            </a:extLst>
          </p:cNvPr>
          <p:cNvSpPr/>
          <p:nvPr/>
        </p:nvSpPr>
        <p:spPr>
          <a:xfrm>
            <a:off x="2592816" y="2130640"/>
            <a:ext cx="577998" cy="5391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6">
            <a:extLst>
              <a:ext uri="{FF2B5EF4-FFF2-40B4-BE49-F238E27FC236}">
                <a16:creationId xmlns:a16="http://schemas.microsoft.com/office/drawing/2014/main" id="{BD4480D4-588A-1043-AA52-3A958D70504E}"/>
              </a:ext>
            </a:extLst>
          </p:cNvPr>
          <p:cNvSpPr/>
          <p:nvPr/>
        </p:nvSpPr>
        <p:spPr>
          <a:xfrm>
            <a:off x="1300862" y="3720150"/>
            <a:ext cx="91994" cy="96712"/>
          </a:xfrm>
          <a:custGeom>
            <a:avLst/>
            <a:gdLst/>
            <a:ahLst/>
            <a:cxnLst/>
            <a:rect l="l" t="t" r="r" b="b"/>
            <a:pathLst>
              <a:path w="74295" h="78105">
                <a:moveTo>
                  <a:pt x="74168" y="0"/>
                </a:moveTo>
                <a:lnTo>
                  <a:pt x="0" y="0"/>
                </a:lnTo>
                <a:lnTo>
                  <a:pt x="0" y="76339"/>
                </a:lnTo>
                <a:lnTo>
                  <a:pt x="3556" y="77546"/>
                </a:lnTo>
                <a:lnTo>
                  <a:pt x="70700" y="3467"/>
                </a:lnTo>
                <a:lnTo>
                  <a:pt x="74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9">
            <a:extLst>
              <a:ext uri="{FF2B5EF4-FFF2-40B4-BE49-F238E27FC236}">
                <a16:creationId xmlns:a16="http://schemas.microsoft.com/office/drawing/2014/main" id="{9C6ED306-DCCD-124C-8DB1-579F1B3330FE}"/>
              </a:ext>
            </a:extLst>
          </p:cNvPr>
          <p:cNvSpPr/>
          <p:nvPr/>
        </p:nvSpPr>
        <p:spPr>
          <a:xfrm>
            <a:off x="2707551" y="3918458"/>
            <a:ext cx="349893" cy="179271"/>
          </a:xfrm>
          <a:custGeom>
            <a:avLst/>
            <a:gdLst/>
            <a:ahLst/>
            <a:cxnLst/>
            <a:rect l="l" t="t" r="r" b="b"/>
            <a:pathLst>
              <a:path w="282575" h="144780">
                <a:moveTo>
                  <a:pt x="204433" y="144297"/>
                </a:moveTo>
                <a:lnTo>
                  <a:pt x="140792" y="144297"/>
                </a:lnTo>
                <a:lnTo>
                  <a:pt x="183124" y="144464"/>
                </a:lnTo>
                <a:lnTo>
                  <a:pt x="204433" y="144297"/>
                </a:lnTo>
                <a:close/>
              </a:path>
              <a:path w="282575" h="144780">
                <a:moveTo>
                  <a:pt x="83286" y="0"/>
                </a:moveTo>
                <a:lnTo>
                  <a:pt x="32096" y="21731"/>
                </a:lnTo>
                <a:lnTo>
                  <a:pt x="1348" y="73031"/>
                </a:lnTo>
                <a:lnTo>
                  <a:pt x="0" y="104241"/>
                </a:lnTo>
                <a:lnTo>
                  <a:pt x="1299" y="111045"/>
                </a:lnTo>
                <a:lnTo>
                  <a:pt x="29616" y="139072"/>
                </a:lnTo>
                <a:lnTo>
                  <a:pt x="75031" y="144284"/>
                </a:lnTo>
                <a:lnTo>
                  <a:pt x="107911" y="144376"/>
                </a:lnTo>
                <a:lnTo>
                  <a:pt x="204433" y="144297"/>
                </a:lnTo>
                <a:lnTo>
                  <a:pt x="246377" y="140574"/>
                </a:lnTo>
                <a:lnTo>
                  <a:pt x="279374" y="112902"/>
                </a:lnTo>
                <a:lnTo>
                  <a:pt x="282076" y="89578"/>
                </a:lnTo>
                <a:lnTo>
                  <a:pt x="281419" y="81699"/>
                </a:lnTo>
                <a:lnTo>
                  <a:pt x="280349" y="76187"/>
                </a:lnTo>
                <a:lnTo>
                  <a:pt x="128142" y="76187"/>
                </a:lnTo>
                <a:lnTo>
                  <a:pt x="127461" y="75298"/>
                </a:lnTo>
                <a:lnTo>
                  <a:pt x="106303" y="43446"/>
                </a:lnTo>
                <a:lnTo>
                  <a:pt x="86451" y="8818"/>
                </a:lnTo>
                <a:lnTo>
                  <a:pt x="83667" y="25"/>
                </a:lnTo>
                <a:lnTo>
                  <a:pt x="83286" y="0"/>
                </a:lnTo>
                <a:close/>
              </a:path>
              <a:path w="282575" h="144780">
                <a:moveTo>
                  <a:pt x="119202" y="20218"/>
                </a:moveTo>
                <a:lnTo>
                  <a:pt x="119316" y="21348"/>
                </a:lnTo>
                <a:lnTo>
                  <a:pt x="119341" y="22110"/>
                </a:lnTo>
                <a:lnTo>
                  <a:pt x="120713" y="28930"/>
                </a:lnTo>
                <a:lnTo>
                  <a:pt x="124117" y="33540"/>
                </a:lnTo>
                <a:lnTo>
                  <a:pt x="130441" y="37630"/>
                </a:lnTo>
                <a:lnTo>
                  <a:pt x="130873" y="38328"/>
                </a:lnTo>
                <a:lnTo>
                  <a:pt x="128549" y="71551"/>
                </a:lnTo>
                <a:lnTo>
                  <a:pt x="128142" y="76187"/>
                </a:lnTo>
                <a:lnTo>
                  <a:pt x="280349" y="76187"/>
                </a:lnTo>
                <a:lnTo>
                  <a:pt x="280297" y="75920"/>
                </a:lnTo>
                <a:lnTo>
                  <a:pt x="153339" y="75920"/>
                </a:lnTo>
                <a:lnTo>
                  <a:pt x="153047" y="75298"/>
                </a:lnTo>
                <a:lnTo>
                  <a:pt x="151206" y="48135"/>
                </a:lnTo>
                <a:lnTo>
                  <a:pt x="150676" y="39712"/>
                </a:lnTo>
                <a:lnTo>
                  <a:pt x="150675" y="38328"/>
                </a:lnTo>
                <a:lnTo>
                  <a:pt x="151244" y="37503"/>
                </a:lnTo>
                <a:lnTo>
                  <a:pt x="156603" y="33972"/>
                </a:lnTo>
                <a:lnTo>
                  <a:pt x="159943" y="29794"/>
                </a:lnTo>
                <a:lnTo>
                  <a:pt x="161424" y="24561"/>
                </a:lnTo>
                <a:lnTo>
                  <a:pt x="133362" y="24561"/>
                </a:lnTo>
                <a:lnTo>
                  <a:pt x="126352" y="22974"/>
                </a:lnTo>
                <a:lnTo>
                  <a:pt x="119202" y="20218"/>
                </a:lnTo>
                <a:close/>
              </a:path>
              <a:path w="282575" h="144780">
                <a:moveTo>
                  <a:pt x="197611" y="0"/>
                </a:moveTo>
                <a:lnTo>
                  <a:pt x="196976" y="2273"/>
                </a:lnTo>
                <a:lnTo>
                  <a:pt x="196646" y="4521"/>
                </a:lnTo>
                <a:lnTo>
                  <a:pt x="191071" y="16840"/>
                </a:lnTo>
                <a:lnTo>
                  <a:pt x="163439" y="61431"/>
                </a:lnTo>
                <a:lnTo>
                  <a:pt x="153339" y="75920"/>
                </a:lnTo>
                <a:lnTo>
                  <a:pt x="280297" y="75920"/>
                </a:lnTo>
                <a:lnTo>
                  <a:pt x="258622" y="30962"/>
                </a:lnTo>
                <a:lnTo>
                  <a:pt x="227681" y="7988"/>
                </a:lnTo>
                <a:lnTo>
                  <a:pt x="203606" y="419"/>
                </a:lnTo>
                <a:lnTo>
                  <a:pt x="197611" y="0"/>
                </a:lnTo>
                <a:close/>
              </a:path>
              <a:path w="282575" h="144780">
                <a:moveTo>
                  <a:pt x="162178" y="20180"/>
                </a:moveTo>
                <a:lnTo>
                  <a:pt x="154978" y="22986"/>
                </a:lnTo>
                <a:lnTo>
                  <a:pt x="148031" y="24510"/>
                </a:lnTo>
                <a:lnTo>
                  <a:pt x="133362" y="24561"/>
                </a:lnTo>
                <a:lnTo>
                  <a:pt x="161424" y="24561"/>
                </a:lnTo>
                <a:lnTo>
                  <a:pt x="161848" y="23063"/>
                </a:lnTo>
                <a:lnTo>
                  <a:pt x="161932" y="21731"/>
                </a:lnTo>
                <a:lnTo>
                  <a:pt x="162178" y="20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0">
            <a:extLst>
              <a:ext uri="{FF2B5EF4-FFF2-40B4-BE49-F238E27FC236}">
                <a16:creationId xmlns:a16="http://schemas.microsoft.com/office/drawing/2014/main" id="{41D5E51B-C138-1845-81E7-C425651C6D66}"/>
              </a:ext>
            </a:extLst>
          </p:cNvPr>
          <p:cNvSpPr/>
          <p:nvPr/>
        </p:nvSpPr>
        <p:spPr>
          <a:xfrm>
            <a:off x="2776525" y="3690011"/>
            <a:ext cx="208300" cy="2400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3">
            <a:extLst>
              <a:ext uri="{FF2B5EF4-FFF2-40B4-BE49-F238E27FC236}">
                <a16:creationId xmlns:a16="http://schemas.microsoft.com/office/drawing/2014/main" id="{01D46BEB-8C69-3A4F-9049-45A234F476EB}"/>
              </a:ext>
            </a:extLst>
          </p:cNvPr>
          <p:cNvSpPr/>
          <p:nvPr/>
        </p:nvSpPr>
        <p:spPr>
          <a:xfrm>
            <a:off x="11005654" y="0"/>
            <a:ext cx="514350" cy="6480175"/>
          </a:xfrm>
          <a:custGeom>
            <a:avLst/>
            <a:gdLst/>
            <a:ahLst/>
            <a:cxnLst/>
            <a:rect l="l" t="t" r="r" b="b"/>
            <a:pathLst>
              <a:path w="514350" h="6480175">
                <a:moveTo>
                  <a:pt x="0" y="6479997"/>
                </a:moveTo>
                <a:lnTo>
                  <a:pt x="514350" y="6479997"/>
                </a:lnTo>
                <a:lnTo>
                  <a:pt x="514350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">
            <a:extLst>
              <a:ext uri="{FF2B5EF4-FFF2-40B4-BE49-F238E27FC236}">
                <a16:creationId xmlns:a16="http://schemas.microsoft.com/office/drawing/2014/main" id="{8676F5C9-0AE3-E749-AE7F-15BA85289F06}"/>
              </a:ext>
            </a:extLst>
          </p:cNvPr>
          <p:cNvSpPr txBox="1"/>
          <p:nvPr/>
        </p:nvSpPr>
        <p:spPr>
          <a:xfrm>
            <a:off x="11200580" y="116720"/>
            <a:ext cx="124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3" name="object 5">
            <a:extLst>
              <a:ext uri="{FF2B5EF4-FFF2-40B4-BE49-F238E27FC236}">
                <a16:creationId xmlns:a16="http://schemas.microsoft.com/office/drawing/2014/main" id="{E14D598F-03FD-C449-A3C2-9E8461E7C210}"/>
              </a:ext>
            </a:extLst>
          </p:cNvPr>
          <p:cNvSpPr txBox="1"/>
          <p:nvPr/>
        </p:nvSpPr>
        <p:spPr>
          <a:xfrm>
            <a:off x="11146469" y="4146282"/>
            <a:ext cx="205184" cy="2159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s-ES" sz="1400" spc="-5" dirty="0">
                <a:solidFill>
                  <a:srgbClr val="FFFFFF"/>
                </a:solidFill>
                <a:latin typeface="Arial"/>
                <a:cs typeface="Arial"/>
              </a:rPr>
              <a:t>Licenciamiento </a:t>
            </a:r>
            <a:r>
              <a:rPr lang="es-ES" sz="1400" b="1" spc="-5" dirty="0">
                <a:solidFill>
                  <a:srgbClr val="FFFFFF"/>
                </a:solidFill>
                <a:latin typeface="Arial"/>
                <a:cs typeface="Arial"/>
              </a:rPr>
              <a:t>ambiental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0A7BA344-38F9-E848-AD1D-7855BADF92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590" y="1770028"/>
            <a:ext cx="2031920" cy="4018208"/>
          </a:xfrm>
          <a:prstGeom prst="rect">
            <a:avLst/>
          </a:prstGeom>
        </p:spPr>
      </p:pic>
      <p:sp>
        <p:nvSpPr>
          <p:cNvPr id="79" name="object 19">
            <a:extLst>
              <a:ext uri="{FF2B5EF4-FFF2-40B4-BE49-F238E27FC236}">
                <a16:creationId xmlns:a16="http://schemas.microsoft.com/office/drawing/2014/main" id="{FD2F8671-8B7E-204E-A6E3-08D865F097E3}"/>
              </a:ext>
            </a:extLst>
          </p:cNvPr>
          <p:cNvSpPr/>
          <p:nvPr/>
        </p:nvSpPr>
        <p:spPr>
          <a:xfrm>
            <a:off x="508419" y="461605"/>
            <a:ext cx="3041231" cy="570270"/>
          </a:xfrm>
          <a:custGeom>
            <a:avLst/>
            <a:gdLst/>
            <a:ahLst/>
            <a:cxnLst/>
            <a:rect l="l" t="t" r="r" b="b"/>
            <a:pathLst>
              <a:path w="3870960" h="534669">
                <a:moveTo>
                  <a:pt x="3603485" y="0"/>
                </a:moveTo>
                <a:lnTo>
                  <a:pt x="267207" y="0"/>
                </a:lnTo>
                <a:lnTo>
                  <a:pt x="219177" y="4305"/>
                </a:lnTo>
                <a:lnTo>
                  <a:pt x="173970" y="16717"/>
                </a:lnTo>
                <a:lnTo>
                  <a:pt x="132343" y="36481"/>
                </a:lnTo>
                <a:lnTo>
                  <a:pt x="95049" y="62844"/>
                </a:lnTo>
                <a:lnTo>
                  <a:pt x="62844" y="95049"/>
                </a:lnTo>
                <a:lnTo>
                  <a:pt x="36481" y="132343"/>
                </a:lnTo>
                <a:lnTo>
                  <a:pt x="16717" y="173970"/>
                </a:lnTo>
                <a:lnTo>
                  <a:pt x="4305" y="219177"/>
                </a:lnTo>
                <a:lnTo>
                  <a:pt x="0" y="267208"/>
                </a:lnTo>
                <a:lnTo>
                  <a:pt x="4305" y="315242"/>
                </a:lnTo>
                <a:lnTo>
                  <a:pt x="16717" y="360451"/>
                </a:lnTo>
                <a:lnTo>
                  <a:pt x="36481" y="402081"/>
                </a:lnTo>
                <a:lnTo>
                  <a:pt x="62844" y="439376"/>
                </a:lnTo>
                <a:lnTo>
                  <a:pt x="95049" y="471583"/>
                </a:lnTo>
                <a:lnTo>
                  <a:pt x="132343" y="497946"/>
                </a:lnTo>
                <a:lnTo>
                  <a:pt x="173970" y="517711"/>
                </a:lnTo>
                <a:lnTo>
                  <a:pt x="219177" y="530123"/>
                </a:lnTo>
                <a:lnTo>
                  <a:pt x="267207" y="534428"/>
                </a:lnTo>
                <a:lnTo>
                  <a:pt x="3603485" y="534428"/>
                </a:lnTo>
                <a:lnTo>
                  <a:pt x="3651516" y="530123"/>
                </a:lnTo>
                <a:lnTo>
                  <a:pt x="3696722" y="517711"/>
                </a:lnTo>
                <a:lnTo>
                  <a:pt x="3738349" y="497946"/>
                </a:lnTo>
                <a:lnTo>
                  <a:pt x="3775643" y="471583"/>
                </a:lnTo>
                <a:lnTo>
                  <a:pt x="3807849" y="439376"/>
                </a:lnTo>
                <a:lnTo>
                  <a:pt x="3834211" y="402081"/>
                </a:lnTo>
                <a:lnTo>
                  <a:pt x="3853975" y="360451"/>
                </a:lnTo>
                <a:lnTo>
                  <a:pt x="3866388" y="315242"/>
                </a:lnTo>
                <a:lnTo>
                  <a:pt x="3870693" y="267208"/>
                </a:lnTo>
                <a:lnTo>
                  <a:pt x="3866388" y="219177"/>
                </a:lnTo>
                <a:lnTo>
                  <a:pt x="3853975" y="173970"/>
                </a:lnTo>
                <a:lnTo>
                  <a:pt x="3834211" y="132343"/>
                </a:lnTo>
                <a:lnTo>
                  <a:pt x="3807849" y="95049"/>
                </a:lnTo>
                <a:lnTo>
                  <a:pt x="3775643" y="62844"/>
                </a:lnTo>
                <a:lnTo>
                  <a:pt x="3738349" y="36481"/>
                </a:lnTo>
                <a:lnTo>
                  <a:pt x="3696722" y="16717"/>
                </a:lnTo>
                <a:lnTo>
                  <a:pt x="3651516" y="4305"/>
                </a:lnTo>
                <a:lnTo>
                  <a:pt x="3603485" y="0"/>
                </a:lnTo>
                <a:close/>
              </a:path>
            </a:pathLst>
          </a:custGeom>
          <a:solidFill>
            <a:srgbClr val="0A80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0">
            <a:extLst>
              <a:ext uri="{FF2B5EF4-FFF2-40B4-BE49-F238E27FC236}">
                <a16:creationId xmlns:a16="http://schemas.microsoft.com/office/drawing/2014/main" id="{75EEA8E6-4251-3840-86CE-BAA69E46C227}"/>
              </a:ext>
            </a:extLst>
          </p:cNvPr>
          <p:cNvSpPr txBox="1">
            <a:spLocks/>
          </p:cNvSpPr>
          <p:nvPr/>
        </p:nvSpPr>
        <p:spPr>
          <a:xfrm>
            <a:off x="817618" y="518973"/>
            <a:ext cx="242283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CO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Glosario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DD59CD-803C-EF41-B711-46AC5FE0DC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54938" y="1654692"/>
            <a:ext cx="1809192" cy="246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74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132C070113A7448AC8CD8B9EF0511C" ma:contentTypeVersion="12" ma:contentTypeDescription="Crear nuevo documento." ma:contentTypeScope="" ma:versionID="8c9cd5fdcc432a98f02be976d2ebed57">
  <xsd:schema xmlns:xsd="http://www.w3.org/2001/XMLSchema" xmlns:xs="http://www.w3.org/2001/XMLSchema" xmlns:p="http://schemas.microsoft.com/office/2006/metadata/properties" xmlns:ns1="http://schemas.microsoft.com/sharepoint/v3" xmlns:ns2="559e8d39-b914-41dc-bc85-4672ea64df26" xmlns:ns3="d8440fbb-532b-4414-8324-5b3276fad601" targetNamespace="http://schemas.microsoft.com/office/2006/metadata/properties" ma:root="true" ma:fieldsID="1c1347603269878a0f68ac60cdb16be6" ns1:_="" ns2:_="" ns3:_="">
    <xsd:import namespace="http://schemas.microsoft.com/sharepoint/v3"/>
    <xsd:import namespace="559e8d39-b914-41dc-bc85-4672ea64df26"/>
    <xsd:import namespace="d8440fbb-532b-4414-8324-5b3276fad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e8d39-b914-41dc-bc85-4672ea64d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40fbb-532b-4414-8324-5b3276fad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d8440fbb-532b-4414-8324-5b3276fad601">
      <UserInfo>
        <DisplayName>Sandra Milena Pulgarin Sandoval</DisplayName>
        <AccountId>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CE24930-50A9-4BC0-8D1F-70BF137456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8E8C7D-BE2B-4EEB-B497-0F72B3B306BF}"/>
</file>

<file path=customXml/itemProps3.xml><?xml version="1.0" encoding="utf-8"?>
<ds:datastoreItem xmlns:ds="http://schemas.openxmlformats.org/officeDocument/2006/customXml" ds:itemID="{EC31FBF4-76FF-4D59-8A3E-9BA22E66839C}">
  <ds:schemaRefs>
    <ds:schemaRef ds:uri="http://schemas.openxmlformats.org/package/2006/metadata/core-properties"/>
    <ds:schemaRef ds:uri="http://purl.org/dc/dcmitype/"/>
    <ds:schemaRef ds:uri="559e8d39-b914-41dc-bc85-4672ea64df26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d8440fbb-532b-4414-8324-5b3276fad60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</TotalTime>
  <Words>637</Words>
  <Application>Microsoft Macintosh PowerPoint</Application>
  <PresentationFormat>Personalizado</PresentationFormat>
  <Paragraphs>102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Fira Sans Book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Presentación Reacentamiento</dc:title>
  <dc:creator>Jorge Luis Duran Pastrana</dc:creator>
  <cp:lastModifiedBy>Maria Alejandra Garcia</cp:lastModifiedBy>
  <cp:revision>261</cp:revision>
  <dcterms:created xsi:type="dcterms:W3CDTF">2019-01-30T22:01:57Z</dcterms:created>
  <dcterms:modified xsi:type="dcterms:W3CDTF">2019-11-26T23:00:34Z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2019-01-30T00:00:00Z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2019-01-30T00:00:00Z</vt:filetime>
  </property>
  <property fmtid="{D5CDD505-2E9C-101B-9397-08002B2CF9AE}" pid="5" name="ContentTypeId">
    <vt:lpwstr>0x010100B0132C070113A7448AC8CD8B9EF0511C</vt:lpwstr>
  </property>
  <property fmtid="{D5CDD505-2E9C-101B-9397-08002B2CF9AE}" pid="6" name="MSIP_Label_f56440b0-bb43-4d81-a621-bc28eeeaa1f1_Enabled">
    <vt:lpwstr>True</vt:lpwstr>
  </property>
  <property fmtid="{D5CDD505-2E9C-101B-9397-08002B2CF9AE}" pid="7" name="MSIP_Label_f56440b0-bb43-4d81-a621-bc28eeeaa1f1_SiteId">
    <vt:lpwstr>d49de431-8ec2-4627-95dc-a1b041bbab30</vt:lpwstr>
  </property>
  <property fmtid="{D5CDD505-2E9C-101B-9397-08002B2CF9AE}" pid="8" name="MSIP_Label_f56440b0-bb43-4d81-a621-bc28eeeaa1f1_Owner">
    <vt:lpwstr>jduranp@geb.com.co</vt:lpwstr>
  </property>
  <property fmtid="{D5CDD505-2E9C-101B-9397-08002B2CF9AE}" pid="9" name="MSIP_Label_f56440b0-bb43-4d81-a621-bc28eeeaa1f1_SetDate">
    <vt:lpwstr>2019-09-30T21:20:25.0754909Z</vt:lpwstr>
  </property>
  <property fmtid="{D5CDD505-2E9C-101B-9397-08002B2CF9AE}" pid="10" name="MSIP_Label_f56440b0-bb43-4d81-a621-bc28eeeaa1f1_Name">
    <vt:lpwstr>Público</vt:lpwstr>
  </property>
  <property fmtid="{D5CDD505-2E9C-101B-9397-08002B2CF9AE}" pid="11" name="MSIP_Label_f56440b0-bb43-4d81-a621-bc28eeeaa1f1_Application">
    <vt:lpwstr>Microsoft Azure Information Protection</vt:lpwstr>
  </property>
  <property fmtid="{D5CDD505-2E9C-101B-9397-08002B2CF9AE}" pid="12" name="MSIP_Label_f56440b0-bb43-4d81-a621-bc28eeeaa1f1_ActionId">
    <vt:lpwstr>a9191d07-ab80-43e7-b8bc-c07da12126b9</vt:lpwstr>
  </property>
  <property fmtid="{D5CDD505-2E9C-101B-9397-08002B2CF9AE}" pid="13" name="MSIP_Label_f56440b0-bb43-4d81-a621-bc28eeeaa1f1_Extended_MSFT_Method">
    <vt:lpwstr>Automatic</vt:lpwstr>
  </property>
  <property fmtid="{D5CDD505-2E9C-101B-9397-08002B2CF9AE}" pid="14" name="Sensitivity">
    <vt:lpwstr>Público</vt:lpwstr>
  </property>
</Properties>
</file>