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16.jpg" ContentType="image/jpg"/>
  <Override PartName="/ppt/media/image148.jpg" ContentType="image/jpg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</p:sldIdLst>
  <p:sldSz cx="11518900" cy="6483350"/>
  <p:notesSz cx="11518900" cy="64833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7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75" d="100"/>
          <a:sy n="75" d="100"/>
        </p:scale>
        <p:origin x="126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251F1-E7F0-472E-B2D8-689F21D8D372}" type="datetimeFigureOut">
              <a:rPr lang="es-419" smtClean="0"/>
              <a:t>21/8/2019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12E06-1008-4960-A15C-4F701E40A0F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3551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12E06-1008-4960-A15C-4F701E40A0F9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1528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54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67" y="6479997"/>
                </a:lnTo>
                <a:lnTo>
                  <a:pt x="11005667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20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38" y="0"/>
            <a:ext cx="8921750" cy="6480175"/>
          </a:xfrm>
          <a:custGeom>
            <a:avLst/>
            <a:gdLst/>
            <a:ahLst/>
            <a:cxnLst/>
            <a:rect l="l" t="t" r="r" b="b"/>
            <a:pathLst>
              <a:path w="8921750" h="6480175">
                <a:moveTo>
                  <a:pt x="3283191" y="0"/>
                </a:moveTo>
                <a:lnTo>
                  <a:pt x="0" y="0"/>
                </a:lnTo>
                <a:lnTo>
                  <a:pt x="0" y="6479997"/>
                </a:lnTo>
                <a:lnTo>
                  <a:pt x="8921419" y="6479997"/>
                </a:lnTo>
                <a:lnTo>
                  <a:pt x="3283191" y="0"/>
                </a:lnTo>
                <a:close/>
              </a:path>
            </a:pathLst>
          </a:custGeom>
          <a:solidFill>
            <a:srgbClr val="185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16195" y="0"/>
            <a:ext cx="504190" cy="6480175"/>
          </a:xfrm>
          <a:custGeom>
            <a:avLst/>
            <a:gdLst/>
            <a:ahLst/>
            <a:cxnLst/>
            <a:rect l="l" t="t" r="r" b="b"/>
            <a:pathLst>
              <a:path w="504190" h="6480175">
                <a:moveTo>
                  <a:pt x="0" y="6479997"/>
                </a:moveTo>
                <a:lnTo>
                  <a:pt x="503796" y="6479997"/>
                </a:lnTo>
                <a:lnTo>
                  <a:pt x="503796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1665" y="1941297"/>
            <a:ext cx="4802505" cy="3500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73717" y="1286900"/>
            <a:ext cx="3362959" cy="441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D1C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540" y="0"/>
            <a:ext cx="11005820" cy="6480175"/>
          </a:xfrm>
          <a:custGeom>
            <a:avLst/>
            <a:gdLst/>
            <a:ahLst/>
            <a:cxnLst/>
            <a:rect l="l" t="t" r="r" b="b"/>
            <a:pathLst>
              <a:path w="11005820" h="6480175">
                <a:moveTo>
                  <a:pt x="0" y="6479997"/>
                </a:moveTo>
                <a:lnTo>
                  <a:pt x="11005667" y="6479997"/>
                </a:lnTo>
                <a:lnTo>
                  <a:pt x="11005667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20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38" y="0"/>
            <a:ext cx="8921750" cy="6480175"/>
          </a:xfrm>
          <a:custGeom>
            <a:avLst/>
            <a:gdLst/>
            <a:ahLst/>
            <a:cxnLst/>
            <a:rect l="l" t="t" r="r" b="b"/>
            <a:pathLst>
              <a:path w="8921750" h="6480175">
                <a:moveTo>
                  <a:pt x="3283191" y="0"/>
                </a:moveTo>
                <a:lnTo>
                  <a:pt x="0" y="0"/>
                </a:lnTo>
                <a:lnTo>
                  <a:pt x="0" y="6479997"/>
                </a:lnTo>
                <a:lnTo>
                  <a:pt x="8921419" y="6479997"/>
                </a:lnTo>
                <a:lnTo>
                  <a:pt x="3283191" y="0"/>
                </a:lnTo>
                <a:close/>
              </a:path>
            </a:pathLst>
          </a:custGeom>
          <a:solidFill>
            <a:srgbClr val="185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1152" y="722564"/>
            <a:ext cx="33635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1465" y="1839622"/>
            <a:ext cx="8682319" cy="271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A5B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8180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25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19" Type="http://schemas.openxmlformats.org/officeDocument/2006/relationships/image" Target="../media/image26.sv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" Type="http://schemas.openxmlformats.org/officeDocument/2006/relationships/image" Target="../media/image167.png"/><Relationship Id="rId21" Type="http://schemas.openxmlformats.org/officeDocument/2006/relationships/image" Target="../media/image185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26.svg"/><Relationship Id="rId2" Type="http://schemas.openxmlformats.org/officeDocument/2006/relationships/image" Target="../media/image166.png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25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10" Type="http://schemas.openxmlformats.org/officeDocument/2006/relationships/image" Target="../media/image174.png"/><Relationship Id="rId19" Type="http://schemas.openxmlformats.org/officeDocument/2006/relationships/image" Target="../media/image183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Relationship Id="rId22" Type="http://schemas.openxmlformats.org/officeDocument/2006/relationships/image" Target="../media/image18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26" Type="http://schemas.openxmlformats.org/officeDocument/2006/relationships/image" Target="../media/image212.png"/><Relationship Id="rId39" Type="http://schemas.openxmlformats.org/officeDocument/2006/relationships/image" Target="../media/image225.png"/><Relationship Id="rId21" Type="http://schemas.openxmlformats.org/officeDocument/2006/relationships/image" Target="../media/image207.png"/><Relationship Id="rId34" Type="http://schemas.openxmlformats.org/officeDocument/2006/relationships/image" Target="../media/image220.png"/><Relationship Id="rId42" Type="http://schemas.openxmlformats.org/officeDocument/2006/relationships/image" Target="../media/image228.png"/><Relationship Id="rId47" Type="http://schemas.openxmlformats.org/officeDocument/2006/relationships/image" Target="../media/image233.png"/><Relationship Id="rId50" Type="http://schemas.openxmlformats.org/officeDocument/2006/relationships/image" Target="../media/image236.png"/><Relationship Id="rId55" Type="http://schemas.openxmlformats.org/officeDocument/2006/relationships/image" Target="../media/image241.png"/><Relationship Id="rId63" Type="http://schemas.openxmlformats.org/officeDocument/2006/relationships/image" Target="../media/image249.png"/><Relationship Id="rId7" Type="http://schemas.openxmlformats.org/officeDocument/2006/relationships/image" Target="../media/image193.png"/><Relationship Id="rId2" Type="http://schemas.openxmlformats.org/officeDocument/2006/relationships/image" Target="../media/image188.png"/><Relationship Id="rId16" Type="http://schemas.openxmlformats.org/officeDocument/2006/relationships/image" Target="../media/image202.png"/><Relationship Id="rId20" Type="http://schemas.openxmlformats.org/officeDocument/2006/relationships/image" Target="../media/image206.png"/><Relationship Id="rId29" Type="http://schemas.openxmlformats.org/officeDocument/2006/relationships/image" Target="../media/image215.png"/><Relationship Id="rId41" Type="http://schemas.openxmlformats.org/officeDocument/2006/relationships/image" Target="../media/image227.png"/><Relationship Id="rId54" Type="http://schemas.openxmlformats.org/officeDocument/2006/relationships/image" Target="../media/image240.png"/><Relationship Id="rId62" Type="http://schemas.openxmlformats.org/officeDocument/2006/relationships/image" Target="../media/image2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24" Type="http://schemas.openxmlformats.org/officeDocument/2006/relationships/image" Target="../media/image210.png"/><Relationship Id="rId32" Type="http://schemas.openxmlformats.org/officeDocument/2006/relationships/image" Target="../media/image218.png"/><Relationship Id="rId37" Type="http://schemas.openxmlformats.org/officeDocument/2006/relationships/image" Target="../media/image223.png"/><Relationship Id="rId40" Type="http://schemas.openxmlformats.org/officeDocument/2006/relationships/image" Target="../media/image226.png"/><Relationship Id="rId45" Type="http://schemas.openxmlformats.org/officeDocument/2006/relationships/image" Target="../media/image231.png"/><Relationship Id="rId53" Type="http://schemas.openxmlformats.org/officeDocument/2006/relationships/image" Target="../media/image239.png"/><Relationship Id="rId58" Type="http://schemas.openxmlformats.org/officeDocument/2006/relationships/image" Target="../media/image244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23" Type="http://schemas.openxmlformats.org/officeDocument/2006/relationships/image" Target="../media/image209.png"/><Relationship Id="rId28" Type="http://schemas.openxmlformats.org/officeDocument/2006/relationships/image" Target="../media/image214.png"/><Relationship Id="rId36" Type="http://schemas.openxmlformats.org/officeDocument/2006/relationships/image" Target="../media/image222.png"/><Relationship Id="rId49" Type="http://schemas.openxmlformats.org/officeDocument/2006/relationships/image" Target="../media/image235.png"/><Relationship Id="rId57" Type="http://schemas.openxmlformats.org/officeDocument/2006/relationships/image" Target="../media/image243.png"/><Relationship Id="rId61" Type="http://schemas.openxmlformats.org/officeDocument/2006/relationships/image" Target="../media/image247.png"/><Relationship Id="rId10" Type="http://schemas.openxmlformats.org/officeDocument/2006/relationships/image" Target="../media/image196.png"/><Relationship Id="rId19" Type="http://schemas.openxmlformats.org/officeDocument/2006/relationships/image" Target="../media/image205.png"/><Relationship Id="rId31" Type="http://schemas.openxmlformats.org/officeDocument/2006/relationships/image" Target="../media/image217.png"/><Relationship Id="rId44" Type="http://schemas.openxmlformats.org/officeDocument/2006/relationships/image" Target="../media/image230.png"/><Relationship Id="rId52" Type="http://schemas.openxmlformats.org/officeDocument/2006/relationships/image" Target="../media/image238.png"/><Relationship Id="rId60" Type="http://schemas.openxmlformats.org/officeDocument/2006/relationships/image" Target="../media/image246.png"/><Relationship Id="rId65" Type="http://schemas.openxmlformats.org/officeDocument/2006/relationships/image" Target="../media/image26.sv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Relationship Id="rId22" Type="http://schemas.openxmlformats.org/officeDocument/2006/relationships/image" Target="../media/image208.png"/><Relationship Id="rId27" Type="http://schemas.openxmlformats.org/officeDocument/2006/relationships/image" Target="../media/image213.png"/><Relationship Id="rId30" Type="http://schemas.openxmlformats.org/officeDocument/2006/relationships/image" Target="../media/image216.png"/><Relationship Id="rId35" Type="http://schemas.openxmlformats.org/officeDocument/2006/relationships/image" Target="../media/image221.png"/><Relationship Id="rId43" Type="http://schemas.openxmlformats.org/officeDocument/2006/relationships/image" Target="../media/image229.png"/><Relationship Id="rId48" Type="http://schemas.openxmlformats.org/officeDocument/2006/relationships/image" Target="../media/image234.png"/><Relationship Id="rId56" Type="http://schemas.openxmlformats.org/officeDocument/2006/relationships/image" Target="../media/image242.png"/><Relationship Id="rId64" Type="http://schemas.openxmlformats.org/officeDocument/2006/relationships/image" Target="../media/image25.png"/><Relationship Id="rId8" Type="http://schemas.openxmlformats.org/officeDocument/2006/relationships/image" Target="../media/image194.png"/><Relationship Id="rId51" Type="http://schemas.openxmlformats.org/officeDocument/2006/relationships/image" Target="../media/image237.png"/><Relationship Id="rId3" Type="http://schemas.openxmlformats.org/officeDocument/2006/relationships/image" Target="../media/image189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5" Type="http://schemas.openxmlformats.org/officeDocument/2006/relationships/image" Target="../media/image211.png"/><Relationship Id="rId33" Type="http://schemas.openxmlformats.org/officeDocument/2006/relationships/image" Target="../media/image219.png"/><Relationship Id="rId38" Type="http://schemas.openxmlformats.org/officeDocument/2006/relationships/image" Target="../media/image224.png"/><Relationship Id="rId46" Type="http://schemas.openxmlformats.org/officeDocument/2006/relationships/image" Target="../media/image232.png"/><Relationship Id="rId59" Type="http://schemas.openxmlformats.org/officeDocument/2006/relationships/image" Target="../media/image2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peh-emf/about/WhatisEMF/es/index4.html" TargetMode="Externa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http://www.icnirp.org/cms/upload/publications/ICNIRPemfgdlesp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sv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30.sv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63" Type="http://schemas.openxmlformats.org/officeDocument/2006/relationships/image" Target="../media/image92.png"/><Relationship Id="rId68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image" Target="../media/image87.png"/><Relationship Id="rId66" Type="http://schemas.openxmlformats.org/officeDocument/2006/relationships/image" Target="../media/image95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86.png"/><Relationship Id="rId61" Type="http://schemas.openxmlformats.org/officeDocument/2006/relationships/image" Target="../media/image90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60" Type="http://schemas.openxmlformats.org/officeDocument/2006/relationships/image" Target="../media/image89.png"/><Relationship Id="rId65" Type="http://schemas.openxmlformats.org/officeDocument/2006/relationships/image" Target="../media/image9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56" Type="http://schemas.openxmlformats.org/officeDocument/2006/relationships/image" Target="../media/image85.png"/><Relationship Id="rId64" Type="http://schemas.openxmlformats.org/officeDocument/2006/relationships/image" Target="../media/image93.png"/><Relationship Id="rId69" Type="http://schemas.openxmlformats.org/officeDocument/2006/relationships/image" Target="../media/image26.sv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59" Type="http://schemas.openxmlformats.org/officeDocument/2006/relationships/image" Target="../media/image88.png"/><Relationship Id="rId67" Type="http://schemas.openxmlformats.org/officeDocument/2006/relationships/image" Target="../media/image96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54" Type="http://schemas.openxmlformats.org/officeDocument/2006/relationships/image" Target="../media/image83.png"/><Relationship Id="rId62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21" Type="http://schemas.openxmlformats.org/officeDocument/2006/relationships/image" Target="../media/image116.jp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26.sv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25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26.sv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2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26.sv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25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n 124">
            <a:extLst>
              <a:ext uri="{FF2B5EF4-FFF2-40B4-BE49-F238E27FC236}">
                <a16:creationId xmlns:a16="http://schemas.microsoft.com/office/drawing/2014/main" id="{E216BFB3-DCA7-BD41-A4A3-1807EA757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15189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74148"/>
            <a:ext cx="10812378" cy="618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s-419" dirty="0"/>
              <a:t> </a:t>
            </a:r>
            <a:endParaRPr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7BFC21A-36C0-4DD0-BC74-A3EC2518557C}"/>
              </a:ext>
            </a:extLst>
          </p:cNvPr>
          <p:cNvSpPr/>
          <p:nvPr/>
        </p:nvSpPr>
        <p:spPr>
          <a:xfrm>
            <a:off x="3092451" y="784434"/>
            <a:ext cx="7379816" cy="475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object 2"/>
          <p:cNvSpPr/>
          <p:nvPr/>
        </p:nvSpPr>
        <p:spPr>
          <a:xfrm>
            <a:off x="11016208" y="0"/>
            <a:ext cx="504190" cy="6480175"/>
          </a:xfrm>
          <a:custGeom>
            <a:avLst/>
            <a:gdLst/>
            <a:ahLst/>
            <a:cxnLst/>
            <a:rect l="l" t="t" r="r" b="b"/>
            <a:pathLst>
              <a:path w="504190" h="6480175">
                <a:moveTo>
                  <a:pt x="0" y="6479997"/>
                </a:moveTo>
                <a:lnTo>
                  <a:pt x="503783" y="6479997"/>
                </a:lnTo>
                <a:lnTo>
                  <a:pt x="503783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xfrm>
            <a:off x="3347269" y="1000070"/>
            <a:ext cx="6907981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6535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/>
              <a:t>La </a:t>
            </a:r>
            <a:r>
              <a:rPr sz="1400" b="1" dirty="0">
                <a:latin typeface="Arial"/>
                <a:cs typeface="Arial"/>
              </a:rPr>
              <a:t>Organización Mundial de la Salud (OMS) </a:t>
            </a:r>
            <a:r>
              <a:rPr sz="1400" spc="-5" dirty="0"/>
              <a:t>es el organismo  internacional del </a:t>
            </a:r>
            <a:r>
              <a:rPr sz="1400" dirty="0"/>
              <a:t>sistema </a:t>
            </a:r>
            <a:r>
              <a:rPr sz="1400" spc="-5" dirty="0"/>
              <a:t>de las Naciones Unidas </a:t>
            </a:r>
            <a:r>
              <a:rPr sz="1400" dirty="0"/>
              <a:t>responsable </a:t>
            </a:r>
            <a:r>
              <a:rPr sz="1400" spc="-5" dirty="0"/>
              <a:t>de la  </a:t>
            </a:r>
            <a:r>
              <a:rPr sz="1400" dirty="0"/>
              <a:t>salud. Entre </a:t>
            </a:r>
            <a:r>
              <a:rPr sz="1400" spc="-5" dirty="0"/>
              <a:t>las actividades que desempeña la </a:t>
            </a:r>
            <a:r>
              <a:rPr sz="1400" dirty="0"/>
              <a:t>OMS se</a:t>
            </a:r>
            <a:r>
              <a:rPr sz="1400" spc="-65" dirty="0"/>
              <a:t> </a:t>
            </a:r>
            <a:r>
              <a:rPr sz="1400" spc="-5" dirty="0"/>
              <a:t>encuentra:</a:t>
            </a:r>
          </a:p>
          <a:p>
            <a:pPr algn="just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259079" marR="145415" indent="-246379" algn="just">
              <a:lnSpc>
                <a:spcPct val="100000"/>
              </a:lnSpc>
              <a:buChar char="•"/>
              <a:tabLst>
                <a:tab pos="270510" algn="l"/>
                <a:tab pos="271145" algn="l"/>
              </a:tabLst>
            </a:pPr>
            <a:r>
              <a:rPr sz="1400" spc="-5" dirty="0"/>
              <a:t>La detección de nuevas amenazas para la </a:t>
            </a:r>
            <a:r>
              <a:rPr sz="1400" dirty="0"/>
              <a:t>salud, </a:t>
            </a:r>
            <a:r>
              <a:rPr sz="1400" spc="-5" dirty="0"/>
              <a:t>para garantizar  la </a:t>
            </a:r>
            <a:r>
              <a:rPr sz="1400" dirty="0"/>
              <a:t>seguridad sanitaria</a:t>
            </a:r>
            <a:r>
              <a:rPr sz="1400" spc="-5" dirty="0"/>
              <a:t> </a:t>
            </a:r>
            <a:r>
              <a:rPr sz="1400" dirty="0"/>
              <a:t>mundial.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5A5B5D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59079" marR="238125" indent="-246379" algn="just">
              <a:lnSpc>
                <a:spcPct val="100000"/>
              </a:lnSpc>
              <a:buChar char="•"/>
              <a:tabLst>
                <a:tab pos="269875" algn="l"/>
                <a:tab pos="271145" algn="l"/>
              </a:tabLst>
            </a:pPr>
            <a:r>
              <a:rPr sz="1400" dirty="0"/>
              <a:t>Acelerar </a:t>
            </a:r>
            <a:r>
              <a:rPr sz="1400" spc="-5" dirty="0"/>
              <a:t>el progreso en la lucha </a:t>
            </a:r>
            <a:r>
              <a:rPr sz="1400" dirty="0"/>
              <a:t>contra </a:t>
            </a:r>
            <a:r>
              <a:rPr sz="1400" spc="-5" dirty="0"/>
              <a:t>enfermedades </a:t>
            </a:r>
            <a:r>
              <a:rPr sz="1400" dirty="0"/>
              <a:t>crónicas,  </a:t>
            </a:r>
            <a:r>
              <a:rPr sz="1400" spc="-5" dirty="0"/>
              <a:t>donde </a:t>
            </a:r>
            <a:r>
              <a:rPr sz="1400" dirty="0"/>
              <a:t>se </a:t>
            </a:r>
            <a:r>
              <a:rPr sz="1400" spc="-5" dirty="0"/>
              <a:t>promueven las dietas </a:t>
            </a:r>
            <a:r>
              <a:rPr sz="1400" dirty="0"/>
              <a:t>saludables y </a:t>
            </a:r>
            <a:r>
              <a:rPr sz="1400" spc="-5" dirty="0"/>
              <a:t>la actividad</a:t>
            </a:r>
            <a:r>
              <a:rPr sz="1400" spc="-65" dirty="0"/>
              <a:t> </a:t>
            </a:r>
            <a:r>
              <a:rPr sz="1400" dirty="0"/>
              <a:t>física.</a:t>
            </a:r>
          </a:p>
          <a:p>
            <a:pPr algn="just">
              <a:lnSpc>
                <a:spcPct val="100000"/>
              </a:lnSpc>
              <a:buClr>
                <a:srgbClr val="5A5B5D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59079" marR="9525" indent="-246379" algn="just">
              <a:lnSpc>
                <a:spcPct val="100000"/>
              </a:lnSpc>
              <a:buChar char="•"/>
              <a:tabLst>
                <a:tab pos="269875" algn="l"/>
                <a:tab pos="270510" algn="l"/>
              </a:tabLst>
            </a:pPr>
            <a:r>
              <a:rPr sz="1400" spc="-5" dirty="0"/>
              <a:t>Lograr los </a:t>
            </a:r>
            <a:r>
              <a:rPr sz="1400" dirty="0"/>
              <a:t>Objetivos </a:t>
            </a:r>
            <a:r>
              <a:rPr sz="1400" spc="-5" dirty="0"/>
              <a:t>de Desarrollo del </a:t>
            </a:r>
            <a:r>
              <a:rPr sz="1400" dirty="0"/>
              <a:t>Milenio mediante </a:t>
            </a:r>
            <a:r>
              <a:rPr sz="1400" spc="-5" dirty="0"/>
              <a:t>programas  de apoyo </a:t>
            </a:r>
            <a:r>
              <a:rPr sz="1400" dirty="0"/>
              <a:t>a </a:t>
            </a:r>
            <a:r>
              <a:rPr sz="1400" spc="-5" dirty="0"/>
              <a:t>los países en </a:t>
            </a:r>
            <a:r>
              <a:rPr sz="1400" dirty="0"/>
              <a:t>contra </a:t>
            </a:r>
            <a:r>
              <a:rPr sz="1400" spc="-5" dirty="0"/>
              <a:t>de enfermedades </a:t>
            </a:r>
            <a:r>
              <a:rPr sz="1400" dirty="0"/>
              <a:t>como </a:t>
            </a:r>
            <a:r>
              <a:rPr sz="1400" spc="-5" dirty="0"/>
              <a:t>el  </a:t>
            </a:r>
            <a:r>
              <a:rPr sz="1400" dirty="0"/>
              <a:t>VIH/SIDA, tuberculosis,</a:t>
            </a:r>
            <a:r>
              <a:rPr sz="1400" spc="-5" dirty="0"/>
              <a:t> etc.</a:t>
            </a: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5A5B5D"/>
              </a:buClr>
              <a:buFont typeface="Arial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269875" indent="-257175" algn="just">
              <a:lnSpc>
                <a:spcPct val="100000"/>
              </a:lnSpc>
              <a:buChar char="•"/>
              <a:tabLst>
                <a:tab pos="269875" algn="l"/>
                <a:tab pos="270510" algn="l"/>
              </a:tabLst>
            </a:pPr>
            <a:r>
              <a:rPr sz="1400" dirty="0"/>
              <a:t>Mejorar </a:t>
            </a:r>
            <a:r>
              <a:rPr sz="1400" spc="-5" dirty="0"/>
              <a:t>la atención de </a:t>
            </a:r>
            <a:r>
              <a:rPr sz="1400" dirty="0"/>
              <a:t>salud y </a:t>
            </a:r>
            <a:r>
              <a:rPr sz="1400" spc="-5" dirty="0"/>
              <a:t>aumentar la </a:t>
            </a:r>
            <a:r>
              <a:rPr sz="1400" dirty="0"/>
              <a:t>cobertura </a:t>
            </a:r>
            <a:r>
              <a:rPr sz="1400" spc="-5" dirty="0"/>
              <a:t>del</a:t>
            </a:r>
            <a:r>
              <a:rPr sz="1400" spc="-60" dirty="0"/>
              <a:t> </a:t>
            </a:r>
            <a:r>
              <a:rPr sz="1400" dirty="0"/>
              <a:t>servicio.</a:t>
            </a:r>
          </a:p>
          <a:p>
            <a:pPr algn="just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 marR="5080" algn="just"/>
            <a:r>
              <a:rPr sz="1400" spc="-5" dirty="0"/>
              <a:t>Los expertos de la </a:t>
            </a:r>
            <a:r>
              <a:rPr sz="1400" dirty="0"/>
              <a:t>OMS </a:t>
            </a:r>
            <a:r>
              <a:rPr sz="1400" spc="-5" dirty="0"/>
              <a:t>elaboran directrices </a:t>
            </a:r>
            <a:r>
              <a:rPr sz="1400" dirty="0"/>
              <a:t>y </a:t>
            </a:r>
            <a:r>
              <a:rPr sz="1400" spc="-5" dirty="0"/>
              <a:t>normas </a:t>
            </a:r>
            <a:r>
              <a:rPr sz="1400" dirty="0"/>
              <a:t>sanitarias, y  </a:t>
            </a:r>
            <a:r>
              <a:rPr sz="1400" spc="-5" dirty="0"/>
              <a:t>ayudan </a:t>
            </a:r>
            <a:r>
              <a:rPr sz="1400" dirty="0"/>
              <a:t>a </a:t>
            </a:r>
            <a:r>
              <a:rPr sz="1400" spc="-5" dirty="0"/>
              <a:t>los países </a:t>
            </a:r>
            <a:r>
              <a:rPr sz="1400" dirty="0"/>
              <a:t>a </a:t>
            </a:r>
            <a:r>
              <a:rPr sz="1400" spc="-5" dirty="0"/>
              <a:t>abordar las </a:t>
            </a:r>
            <a:r>
              <a:rPr sz="1400" dirty="0"/>
              <a:t>cuestiones </a:t>
            </a:r>
            <a:r>
              <a:rPr sz="1400" spc="-5" dirty="0"/>
              <a:t>de </a:t>
            </a:r>
            <a:r>
              <a:rPr sz="1400" dirty="0"/>
              <a:t>salud </a:t>
            </a:r>
            <a:r>
              <a:rPr sz="1400" spc="-5" dirty="0"/>
              <a:t>pública. Una de  las </a:t>
            </a:r>
            <a:r>
              <a:rPr sz="1400" dirty="0"/>
              <a:t>cuestiones </a:t>
            </a:r>
            <a:r>
              <a:rPr sz="1400" spc="-5" dirty="0"/>
              <a:t>de </a:t>
            </a:r>
            <a:r>
              <a:rPr sz="1400" dirty="0"/>
              <a:t>salud </a:t>
            </a:r>
            <a:r>
              <a:rPr sz="1400" spc="-5" dirty="0"/>
              <a:t>pública que está </a:t>
            </a:r>
            <a:r>
              <a:rPr sz="1400" dirty="0"/>
              <a:t>cobijada </a:t>
            </a:r>
            <a:r>
              <a:rPr sz="1400" spc="-5" dirty="0"/>
              <a:t>por los </a:t>
            </a:r>
            <a:r>
              <a:rPr sz="1400" spc="-5" dirty="0" err="1"/>
              <a:t>expertos</a:t>
            </a:r>
            <a:r>
              <a:rPr sz="1400" spc="-55" dirty="0"/>
              <a:t> </a:t>
            </a:r>
            <a:r>
              <a:rPr sz="1400" spc="-5" dirty="0"/>
              <a:t>de</a:t>
            </a:r>
            <a:r>
              <a:rPr lang="es-419" sz="1400" spc="-5" dirty="0"/>
              <a:t> la </a:t>
            </a:r>
            <a:r>
              <a:rPr lang="es-419" sz="1400" dirty="0"/>
              <a:t>OMS son </a:t>
            </a:r>
            <a:r>
              <a:rPr lang="es-419" sz="1400" spc="-5" dirty="0"/>
              <a:t>los efectos de los </a:t>
            </a:r>
            <a:r>
              <a:rPr lang="es-419" sz="1400" dirty="0"/>
              <a:t>campos </a:t>
            </a:r>
            <a:r>
              <a:rPr lang="es-419" sz="1400" spc="-5" dirty="0"/>
              <a:t>electromagnéticos </a:t>
            </a:r>
            <a:r>
              <a:rPr lang="es-419" sz="1400" dirty="0"/>
              <a:t>(CEM) sobre  </a:t>
            </a:r>
            <a:r>
              <a:rPr lang="es-419" sz="1400" spc="-5" dirty="0"/>
              <a:t>la </a:t>
            </a:r>
            <a:r>
              <a:rPr lang="es-419" sz="1400" dirty="0"/>
              <a:t>salud. Este </a:t>
            </a:r>
            <a:r>
              <a:rPr lang="es-419" sz="1400" spc="-5" dirty="0"/>
              <a:t>proyecto </a:t>
            </a:r>
            <a:r>
              <a:rPr lang="es-419" sz="1400" dirty="0"/>
              <a:t>se realiza a través </a:t>
            </a:r>
            <a:r>
              <a:rPr lang="es-419" sz="1400" spc="-5" dirty="0"/>
              <a:t>de la Comisión </a:t>
            </a:r>
            <a:r>
              <a:rPr lang="es-419" sz="1400" dirty="0"/>
              <a:t>Internacional  </a:t>
            </a:r>
            <a:r>
              <a:rPr lang="es-419" sz="1400" spc="-5" dirty="0"/>
              <a:t>de </a:t>
            </a:r>
            <a:r>
              <a:rPr lang="es-419" sz="1400" dirty="0"/>
              <a:t>Protección contra </a:t>
            </a:r>
            <a:r>
              <a:rPr lang="es-419" sz="1400" spc="-5" dirty="0"/>
              <a:t>la </a:t>
            </a:r>
            <a:r>
              <a:rPr lang="es-419" sz="1400" b="1" spc="-5" dirty="0"/>
              <a:t>Radiación No </a:t>
            </a:r>
            <a:r>
              <a:rPr lang="es-419" sz="1400" b="1" dirty="0"/>
              <a:t>Ionizante</a:t>
            </a:r>
            <a:r>
              <a:rPr lang="es-419" sz="1400" b="1" spc="-20" dirty="0"/>
              <a:t> </a:t>
            </a:r>
            <a:r>
              <a:rPr lang="es-419" sz="1400" b="1" dirty="0"/>
              <a:t>(ICNIRP)</a:t>
            </a:r>
            <a:endParaRPr lang="es-419" sz="1400" dirty="0"/>
          </a:p>
          <a:p>
            <a:pPr marL="12700" marR="5080" algn="just">
              <a:lnSpc>
                <a:spcPct val="100000"/>
              </a:lnSpc>
            </a:pPr>
            <a:endParaRPr sz="1400" spc="-5" dirty="0"/>
          </a:p>
        </p:txBody>
      </p:sp>
      <p:sp>
        <p:nvSpPr>
          <p:cNvPr id="8" name="object 8"/>
          <p:cNvSpPr/>
          <p:nvPr/>
        </p:nvSpPr>
        <p:spPr>
          <a:xfrm>
            <a:off x="227999" y="4559299"/>
            <a:ext cx="2741462" cy="770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AA30CEE-E9B9-4993-A1B9-C9A6C4797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25F4422-0BF3-4143-AC67-C97F490DE28D}"/>
              </a:ext>
            </a:extLst>
          </p:cNvPr>
          <p:cNvSpPr txBox="1"/>
          <p:nvPr/>
        </p:nvSpPr>
        <p:spPr>
          <a:xfrm>
            <a:off x="10090518" y="5773231"/>
            <a:ext cx="6981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4770D507-6237-495C-BA6E-E588B9CD7678}"/>
              </a:ext>
            </a:extLst>
          </p:cNvPr>
          <p:cNvSpPr txBox="1">
            <a:spLocks/>
          </p:cNvSpPr>
          <p:nvPr/>
        </p:nvSpPr>
        <p:spPr>
          <a:xfrm>
            <a:off x="475513" y="2323721"/>
            <a:ext cx="2180590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1200" b="0" i="0">
                <a:solidFill>
                  <a:srgbClr val="5A5B5D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419" sz="2200" b="1" kern="0" spc="5" dirty="0">
                <a:solidFill>
                  <a:srgbClr val="ED1C24"/>
                </a:solidFill>
              </a:rPr>
              <a:t>CEM en la</a:t>
            </a:r>
            <a:r>
              <a:rPr lang="es-419" sz="2200" b="1" kern="0" spc="-90" dirty="0">
                <a:solidFill>
                  <a:srgbClr val="ED1C24"/>
                </a:solidFill>
              </a:rPr>
              <a:t> </a:t>
            </a:r>
            <a:r>
              <a:rPr lang="es-419" sz="2200" b="1" kern="0" dirty="0">
                <a:solidFill>
                  <a:srgbClr val="ED1C24"/>
                </a:solidFill>
              </a:rPr>
              <a:t>salud</a:t>
            </a:r>
            <a:endParaRPr lang="es-419" sz="2200" kern="0" dirty="0"/>
          </a:p>
        </p:txBody>
      </p:sp>
      <p:pic>
        <p:nvPicPr>
          <p:cNvPr id="17" name="Picture 2" descr="Resultado de imagen para health icon">
            <a:extLst>
              <a:ext uri="{FF2B5EF4-FFF2-40B4-BE49-F238E27FC236}">
                <a16:creationId xmlns:a16="http://schemas.microsoft.com/office/drawing/2014/main" id="{1B5D115F-42AE-4742-B33E-387B1F0D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2" y="784434"/>
            <a:ext cx="1484551" cy="14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74148"/>
            <a:ext cx="10812378" cy="618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s-419" dirty="0"/>
              <a:t> </a:t>
            </a:r>
            <a:endParaRPr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0424B71-BA5A-4BEF-8EEE-1587DDE1F464}"/>
              </a:ext>
            </a:extLst>
          </p:cNvPr>
          <p:cNvSpPr/>
          <p:nvPr/>
        </p:nvSpPr>
        <p:spPr>
          <a:xfrm>
            <a:off x="3852152" y="2860675"/>
            <a:ext cx="5791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object 2"/>
          <p:cNvSpPr/>
          <p:nvPr/>
        </p:nvSpPr>
        <p:spPr>
          <a:xfrm>
            <a:off x="11016208" y="0"/>
            <a:ext cx="504190" cy="6480175"/>
          </a:xfrm>
          <a:custGeom>
            <a:avLst/>
            <a:gdLst/>
            <a:ahLst/>
            <a:cxnLst/>
            <a:rect l="l" t="t" r="r" b="b"/>
            <a:pathLst>
              <a:path w="504190" h="6480175">
                <a:moveTo>
                  <a:pt x="0" y="6479997"/>
                </a:moveTo>
                <a:lnTo>
                  <a:pt x="503783" y="6479997"/>
                </a:lnTo>
                <a:lnTo>
                  <a:pt x="503783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5678" y="3064289"/>
            <a:ext cx="5276816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La 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ICNIRP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es una organización no gubernamental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reconocida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de 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forma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oficial por la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OMS,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que desarrolló los límites de exposición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los  CEM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tras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evaluar las publicaciones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científicas respecto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al objeto de  estudio,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tomando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en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cuenta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diversos efectos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sobre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la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salud. 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partir</a:t>
            </a:r>
            <a:r>
              <a:rPr sz="1400" spc="-21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de  estas investigaciones, las normas establecen unos límites de  exposición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los CEM,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tomando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en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cuenta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los efectos biológicos que  pueden afectar la</a:t>
            </a:r>
            <a:r>
              <a:rPr sz="1400" spc="-1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salud.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12650" y="1717675"/>
            <a:ext cx="1752600" cy="903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5AA30CEE-E9B9-4993-A1B9-C9A6C4797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25F4422-0BF3-4143-AC67-C97F490DE28D}"/>
              </a:ext>
            </a:extLst>
          </p:cNvPr>
          <p:cNvSpPr txBox="1"/>
          <p:nvPr/>
        </p:nvSpPr>
        <p:spPr>
          <a:xfrm>
            <a:off x="10090518" y="5773231"/>
            <a:ext cx="6981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0D316077-23E9-44FF-B762-490899A917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5513" y="3581486"/>
            <a:ext cx="2180590" cy="363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5" dirty="0">
                <a:solidFill>
                  <a:srgbClr val="ED1C24"/>
                </a:solidFill>
                <a:latin typeface="Arial"/>
                <a:cs typeface="Arial"/>
              </a:rPr>
              <a:t>CEM en la</a:t>
            </a:r>
            <a:r>
              <a:rPr sz="2200" b="1" spc="-90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ED1C24"/>
                </a:solidFill>
                <a:latin typeface="Arial"/>
                <a:cs typeface="Arial"/>
              </a:rPr>
              <a:t>salud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9" name="Picture 2" descr="Resultado de imagen para health icon">
            <a:extLst>
              <a:ext uri="{FF2B5EF4-FFF2-40B4-BE49-F238E27FC236}">
                <a16:creationId xmlns:a16="http://schemas.microsoft.com/office/drawing/2014/main" id="{19277F9E-E7F9-4224-936D-C37431A0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32" y="2042199"/>
            <a:ext cx="1484551" cy="148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03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74148"/>
            <a:ext cx="10812378" cy="6180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3CE9794B-3256-4D49-BF05-19049A931657}"/>
              </a:ext>
            </a:extLst>
          </p:cNvPr>
          <p:cNvSpPr/>
          <p:nvPr/>
        </p:nvSpPr>
        <p:spPr>
          <a:xfrm>
            <a:off x="1091850" y="1793875"/>
            <a:ext cx="4033595" cy="3893816"/>
          </a:xfrm>
          <a:prstGeom prst="roundRect">
            <a:avLst/>
          </a:prstGeom>
          <a:solidFill>
            <a:srgbClr val="2377BD"/>
          </a:solidFill>
          <a:ln>
            <a:noFill/>
          </a:ln>
          <a:effectLst>
            <a:softEdge rad="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" name="object 2"/>
          <p:cNvSpPr/>
          <p:nvPr/>
        </p:nvSpPr>
        <p:spPr>
          <a:xfrm>
            <a:off x="11016208" y="0"/>
            <a:ext cx="504190" cy="6480175"/>
          </a:xfrm>
          <a:custGeom>
            <a:avLst/>
            <a:gdLst/>
            <a:ahLst/>
            <a:cxnLst/>
            <a:rect l="l" t="t" r="r" b="b"/>
            <a:pathLst>
              <a:path w="504190" h="6480175">
                <a:moveTo>
                  <a:pt x="0" y="6479997"/>
                </a:moveTo>
                <a:lnTo>
                  <a:pt x="503783" y="6479997"/>
                </a:lnTo>
                <a:lnTo>
                  <a:pt x="503783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420031"/>
            <a:ext cx="132421" cy="942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253838"/>
            <a:ext cx="80915" cy="99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636184"/>
            <a:ext cx="33655" cy="105410"/>
          </a:xfrm>
          <a:custGeom>
            <a:avLst/>
            <a:gdLst/>
            <a:ahLst/>
            <a:cxnLst/>
            <a:rect l="l" t="t" r="r" b="b"/>
            <a:pathLst>
              <a:path w="33655" h="105410">
                <a:moveTo>
                  <a:pt x="0" y="0"/>
                </a:moveTo>
                <a:lnTo>
                  <a:pt x="0" y="105024"/>
                </a:lnTo>
                <a:lnTo>
                  <a:pt x="21405" y="94290"/>
                </a:lnTo>
                <a:lnTo>
                  <a:pt x="33242" y="81446"/>
                </a:lnTo>
                <a:lnTo>
                  <a:pt x="32090" y="61992"/>
                </a:lnTo>
                <a:lnTo>
                  <a:pt x="20413" y="28474"/>
                </a:lnTo>
                <a:lnTo>
                  <a:pt x="0" y="0"/>
                </a:lnTo>
                <a:close/>
              </a:path>
            </a:pathLst>
          </a:custGeom>
          <a:solidFill>
            <a:srgbClr val="C42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045673"/>
            <a:ext cx="969908" cy="1025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344" y="4684496"/>
            <a:ext cx="165100" cy="354965"/>
          </a:xfrm>
          <a:custGeom>
            <a:avLst/>
            <a:gdLst/>
            <a:ahLst/>
            <a:cxnLst/>
            <a:rect l="l" t="t" r="r" b="b"/>
            <a:pathLst>
              <a:path w="165100" h="354964">
                <a:moveTo>
                  <a:pt x="0" y="0"/>
                </a:moveTo>
                <a:lnTo>
                  <a:pt x="11468" y="7671"/>
                </a:lnTo>
                <a:lnTo>
                  <a:pt x="36490" y="26428"/>
                </a:lnTo>
                <a:lnTo>
                  <a:pt x="60993" y="49881"/>
                </a:lnTo>
                <a:lnTo>
                  <a:pt x="70904" y="71640"/>
                </a:lnTo>
                <a:lnTo>
                  <a:pt x="69548" y="78632"/>
                </a:lnTo>
                <a:lnTo>
                  <a:pt x="64968" y="83618"/>
                </a:lnTo>
                <a:lnTo>
                  <a:pt x="53446" y="88987"/>
                </a:lnTo>
                <a:lnTo>
                  <a:pt x="31267" y="97129"/>
                </a:lnTo>
                <a:lnTo>
                  <a:pt x="40853" y="101645"/>
                </a:lnTo>
                <a:lnTo>
                  <a:pt x="62296" y="113047"/>
                </a:lnTo>
                <a:lnTo>
                  <a:pt x="84620" y="128113"/>
                </a:lnTo>
                <a:lnTo>
                  <a:pt x="96850" y="143624"/>
                </a:lnTo>
                <a:lnTo>
                  <a:pt x="98850" y="155384"/>
                </a:lnTo>
                <a:lnTo>
                  <a:pt x="95753" y="166509"/>
                </a:lnTo>
                <a:lnTo>
                  <a:pt x="84171" y="183482"/>
                </a:lnTo>
                <a:lnTo>
                  <a:pt x="60718" y="212788"/>
                </a:lnTo>
                <a:lnTo>
                  <a:pt x="69330" y="217991"/>
                </a:lnTo>
                <a:lnTo>
                  <a:pt x="88560" y="230859"/>
                </a:lnTo>
                <a:lnTo>
                  <a:pt x="108499" y="247276"/>
                </a:lnTo>
                <a:lnTo>
                  <a:pt x="119240" y="263131"/>
                </a:lnTo>
                <a:lnTo>
                  <a:pt x="121714" y="279409"/>
                </a:lnTo>
                <a:lnTo>
                  <a:pt x="119076" y="294389"/>
                </a:lnTo>
                <a:lnTo>
                  <a:pt x="108212" y="316670"/>
                </a:lnTo>
                <a:lnTo>
                  <a:pt x="86004" y="354850"/>
                </a:lnTo>
                <a:lnTo>
                  <a:pt x="128288" y="334396"/>
                </a:lnTo>
                <a:lnTo>
                  <a:pt x="150620" y="315991"/>
                </a:lnTo>
                <a:lnTo>
                  <a:pt x="160415" y="289210"/>
                </a:lnTo>
                <a:lnTo>
                  <a:pt x="163547" y="258648"/>
                </a:lnTo>
                <a:lnTo>
                  <a:pt x="159397" y="258648"/>
                </a:lnTo>
                <a:lnTo>
                  <a:pt x="155219" y="257619"/>
                </a:lnTo>
                <a:lnTo>
                  <a:pt x="146365" y="254480"/>
                </a:lnTo>
                <a:lnTo>
                  <a:pt x="142541" y="246838"/>
                </a:lnTo>
                <a:lnTo>
                  <a:pt x="142960" y="228760"/>
                </a:lnTo>
                <a:lnTo>
                  <a:pt x="146837" y="194310"/>
                </a:lnTo>
                <a:lnTo>
                  <a:pt x="143631" y="192376"/>
                </a:lnTo>
                <a:lnTo>
                  <a:pt x="136439" y="187598"/>
                </a:lnTo>
                <a:lnTo>
                  <a:pt x="128899" y="181504"/>
                </a:lnTo>
                <a:lnTo>
                  <a:pt x="124650" y="175628"/>
                </a:lnTo>
                <a:lnTo>
                  <a:pt x="123734" y="170984"/>
                </a:lnTo>
                <a:lnTo>
                  <a:pt x="124558" y="166436"/>
                </a:lnTo>
                <a:lnTo>
                  <a:pt x="128140" y="159283"/>
                </a:lnTo>
                <a:lnTo>
                  <a:pt x="135496" y="146824"/>
                </a:lnTo>
                <a:lnTo>
                  <a:pt x="130371" y="142011"/>
                </a:lnTo>
                <a:lnTo>
                  <a:pt x="119168" y="130422"/>
                </a:lnTo>
                <a:lnTo>
                  <a:pt x="108144" y="116338"/>
                </a:lnTo>
                <a:lnTo>
                  <a:pt x="103555" y="104038"/>
                </a:lnTo>
                <a:lnTo>
                  <a:pt x="103835" y="100444"/>
                </a:lnTo>
                <a:lnTo>
                  <a:pt x="113753" y="93827"/>
                </a:lnTo>
                <a:lnTo>
                  <a:pt x="93545" y="50806"/>
                </a:lnTo>
                <a:lnTo>
                  <a:pt x="74960" y="26692"/>
                </a:lnTo>
                <a:lnTo>
                  <a:pt x="47333" y="12688"/>
                </a:lnTo>
                <a:lnTo>
                  <a:pt x="0" y="0"/>
                </a:lnTo>
                <a:close/>
              </a:path>
              <a:path w="165100" h="354964">
                <a:moveTo>
                  <a:pt x="165087" y="243624"/>
                </a:moveTo>
                <a:lnTo>
                  <a:pt x="159397" y="258648"/>
                </a:lnTo>
                <a:lnTo>
                  <a:pt x="163547" y="258648"/>
                </a:lnTo>
                <a:lnTo>
                  <a:pt x="165087" y="243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561" y="4662423"/>
            <a:ext cx="198435" cy="4086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9034" y="4805591"/>
            <a:ext cx="44853" cy="1347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0719" y="4452185"/>
            <a:ext cx="104139" cy="157480"/>
          </a:xfrm>
          <a:custGeom>
            <a:avLst/>
            <a:gdLst/>
            <a:ahLst/>
            <a:cxnLst/>
            <a:rect l="l" t="t" r="r" b="b"/>
            <a:pathLst>
              <a:path w="104140" h="157479">
                <a:moveTo>
                  <a:pt x="31794" y="0"/>
                </a:moveTo>
                <a:lnTo>
                  <a:pt x="0" y="3110"/>
                </a:lnTo>
                <a:lnTo>
                  <a:pt x="47040" y="156983"/>
                </a:lnTo>
                <a:lnTo>
                  <a:pt x="75139" y="141782"/>
                </a:lnTo>
                <a:lnTo>
                  <a:pt x="94549" y="117818"/>
                </a:lnTo>
                <a:lnTo>
                  <a:pt x="103556" y="88323"/>
                </a:lnTo>
                <a:lnTo>
                  <a:pt x="100444" y="56526"/>
                </a:lnTo>
                <a:lnTo>
                  <a:pt x="85244" y="28426"/>
                </a:lnTo>
                <a:lnTo>
                  <a:pt x="61285" y="9011"/>
                </a:lnTo>
                <a:lnTo>
                  <a:pt x="31794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852646"/>
            <a:ext cx="655447" cy="756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7520" y="451045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5308" y="0"/>
                </a:moveTo>
                <a:lnTo>
                  <a:pt x="16194" y="889"/>
                </a:lnTo>
                <a:lnTo>
                  <a:pt x="8142" y="5246"/>
                </a:lnTo>
                <a:lnTo>
                  <a:pt x="2580" y="12117"/>
                </a:lnTo>
                <a:lnTo>
                  <a:pt x="0" y="20572"/>
                </a:lnTo>
                <a:lnTo>
                  <a:pt x="891" y="29680"/>
                </a:lnTo>
                <a:lnTo>
                  <a:pt x="5247" y="37720"/>
                </a:lnTo>
                <a:lnTo>
                  <a:pt x="12115" y="43278"/>
                </a:lnTo>
                <a:lnTo>
                  <a:pt x="20568" y="45860"/>
                </a:lnTo>
                <a:lnTo>
                  <a:pt x="29682" y="44971"/>
                </a:lnTo>
                <a:lnTo>
                  <a:pt x="37733" y="40617"/>
                </a:lnTo>
                <a:lnTo>
                  <a:pt x="43291" y="33755"/>
                </a:lnTo>
                <a:lnTo>
                  <a:pt x="45871" y="25309"/>
                </a:lnTo>
                <a:lnTo>
                  <a:pt x="44985" y="16205"/>
                </a:lnTo>
                <a:lnTo>
                  <a:pt x="40630" y="8151"/>
                </a:lnTo>
                <a:lnTo>
                  <a:pt x="33762" y="2584"/>
                </a:lnTo>
                <a:lnTo>
                  <a:pt x="25308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425" y="4491138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25007" y="0"/>
                </a:moveTo>
                <a:lnTo>
                  <a:pt x="16227" y="920"/>
                </a:lnTo>
                <a:lnTo>
                  <a:pt x="8433" y="5069"/>
                </a:lnTo>
                <a:lnTo>
                  <a:pt x="2622" y="12140"/>
                </a:lnTo>
                <a:lnTo>
                  <a:pt x="0" y="20914"/>
                </a:lnTo>
                <a:lnTo>
                  <a:pt x="919" y="29706"/>
                </a:lnTo>
                <a:lnTo>
                  <a:pt x="5074" y="37510"/>
                </a:lnTo>
                <a:lnTo>
                  <a:pt x="12160" y="43319"/>
                </a:lnTo>
                <a:lnTo>
                  <a:pt x="20930" y="45935"/>
                </a:lnTo>
                <a:lnTo>
                  <a:pt x="29713" y="45014"/>
                </a:lnTo>
                <a:lnTo>
                  <a:pt x="37508" y="40865"/>
                </a:lnTo>
                <a:lnTo>
                  <a:pt x="43313" y="33794"/>
                </a:lnTo>
                <a:lnTo>
                  <a:pt x="45929" y="25022"/>
                </a:lnTo>
                <a:lnTo>
                  <a:pt x="45007" y="16233"/>
                </a:lnTo>
                <a:lnTo>
                  <a:pt x="40854" y="8430"/>
                </a:lnTo>
                <a:lnTo>
                  <a:pt x="33775" y="2615"/>
                </a:lnTo>
                <a:lnTo>
                  <a:pt x="250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863" y="4533531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5570" y="0"/>
                </a:moveTo>
                <a:lnTo>
                  <a:pt x="7188" y="2565"/>
                </a:lnTo>
                <a:lnTo>
                  <a:pt x="0" y="16065"/>
                </a:lnTo>
                <a:lnTo>
                  <a:pt x="2540" y="24460"/>
                </a:lnTo>
                <a:lnTo>
                  <a:pt x="16052" y="31622"/>
                </a:lnTo>
                <a:lnTo>
                  <a:pt x="24434" y="29057"/>
                </a:lnTo>
                <a:lnTo>
                  <a:pt x="31597" y="15570"/>
                </a:lnTo>
                <a:lnTo>
                  <a:pt x="29044" y="7175"/>
                </a:lnTo>
                <a:lnTo>
                  <a:pt x="15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741" y="4755886"/>
            <a:ext cx="100330" cy="142875"/>
          </a:xfrm>
          <a:custGeom>
            <a:avLst/>
            <a:gdLst/>
            <a:ahLst/>
            <a:cxnLst/>
            <a:rect l="l" t="t" r="r" b="b"/>
            <a:pathLst>
              <a:path w="100329" h="142875">
                <a:moveTo>
                  <a:pt x="31617" y="0"/>
                </a:moveTo>
                <a:lnTo>
                  <a:pt x="0" y="3712"/>
                </a:lnTo>
                <a:lnTo>
                  <a:pt x="42367" y="142282"/>
                </a:lnTo>
                <a:lnTo>
                  <a:pt x="70655" y="127687"/>
                </a:lnTo>
                <a:lnTo>
                  <a:pt x="90568" y="105363"/>
                </a:lnTo>
                <a:lnTo>
                  <a:pt x="100315" y="78295"/>
                </a:lnTo>
                <a:lnTo>
                  <a:pt x="98107" y="49470"/>
                </a:lnTo>
                <a:lnTo>
                  <a:pt x="83821" y="24350"/>
                </a:lnTo>
                <a:lnTo>
                  <a:pt x="60607" y="7369"/>
                </a:lnTo>
                <a:lnTo>
                  <a:pt x="31617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910" y="4760455"/>
            <a:ext cx="150412" cy="1389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4869" y="4799157"/>
            <a:ext cx="45720" cy="45085"/>
          </a:xfrm>
          <a:custGeom>
            <a:avLst/>
            <a:gdLst/>
            <a:ahLst/>
            <a:cxnLst/>
            <a:rect l="l" t="t" r="r" b="b"/>
            <a:pathLst>
              <a:path w="45720" h="45085">
                <a:moveTo>
                  <a:pt x="25423" y="0"/>
                </a:moveTo>
                <a:lnTo>
                  <a:pt x="16330" y="940"/>
                </a:lnTo>
                <a:lnTo>
                  <a:pt x="8254" y="5244"/>
                </a:lnTo>
                <a:lnTo>
                  <a:pt x="2646" y="11972"/>
                </a:lnTo>
                <a:lnTo>
                  <a:pt x="0" y="20216"/>
                </a:lnTo>
                <a:lnTo>
                  <a:pt x="811" y="29071"/>
                </a:lnTo>
                <a:lnTo>
                  <a:pt x="5094" y="36885"/>
                </a:lnTo>
                <a:lnTo>
                  <a:pt x="11901" y="42256"/>
                </a:lnTo>
                <a:lnTo>
                  <a:pt x="20313" y="44708"/>
                </a:lnTo>
                <a:lnTo>
                  <a:pt x="29411" y="43764"/>
                </a:lnTo>
                <a:lnTo>
                  <a:pt x="37469" y="39458"/>
                </a:lnTo>
                <a:lnTo>
                  <a:pt x="43075" y="32725"/>
                </a:lnTo>
                <a:lnTo>
                  <a:pt x="45726" y="24473"/>
                </a:lnTo>
                <a:lnTo>
                  <a:pt x="44918" y="15609"/>
                </a:lnTo>
                <a:lnTo>
                  <a:pt x="40640" y="7805"/>
                </a:lnTo>
                <a:lnTo>
                  <a:pt x="33834" y="2445"/>
                </a:lnTo>
                <a:lnTo>
                  <a:pt x="25423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022" y="4780645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4" h="45085">
                <a:moveTo>
                  <a:pt x="25117" y="0"/>
                </a:moveTo>
                <a:lnTo>
                  <a:pt x="16345" y="965"/>
                </a:lnTo>
                <a:lnTo>
                  <a:pt x="8534" y="5069"/>
                </a:lnTo>
                <a:lnTo>
                  <a:pt x="2686" y="12005"/>
                </a:lnTo>
                <a:lnTo>
                  <a:pt x="0" y="20563"/>
                </a:lnTo>
                <a:lnTo>
                  <a:pt x="846" y="29110"/>
                </a:lnTo>
                <a:lnTo>
                  <a:pt x="4924" y="36674"/>
                </a:lnTo>
                <a:lnTo>
                  <a:pt x="11931" y="42281"/>
                </a:lnTo>
                <a:lnTo>
                  <a:pt x="20668" y="44740"/>
                </a:lnTo>
                <a:lnTo>
                  <a:pt x="29445" y="43766"/>
                </a:lnTo>
                <a:lnTo>
                  <a:pt x="37260" y="39665"/>
                </a:lnTo>
                <a:lnTo>
                  <a:pt x="43110" y="32744"/>
                </a:lnTo>
                <a:lnTo>
                  <a:pt x="45783" y="24179"/>
                </a:lnTo>
                <a:lnTo>
                  <a:pt x="44934" y="15630"/>
                </a:lnTo>
                <a:lnTo>
                  <a:pt x="40858" y="8073"/>
                </a:lnTo>
                <a:lnTo>
                  <a:pt x="33852" y="2480"/>
                </a:lnTo>
                <a:lnTo>
                  <a:pt x="25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2963" y="4821387"/>
            <a:ext cx="31750" cy="31115"/>
          </a:xfrm>
          <a:custGeom>
            <a:avLst/>
            <a:gdLst/>
            <a:ahLst/>
            <a:cxnLst/>
            <a:rect l="l" t="t" r="r" b="b"/>
            <a:pathLst>
              <a:path w="31750" h="31114">
                <a:moveTo>
                  <a:pt x="15671" y="0"/>
                </a:moveTo>
                <a:lnTo>
                  <a:pt x="7289" y="2578"/>
                </a:lnTo>
                <a:lnTo>
                  <a:pt x="0" y="15786"/>
                </a:lnTo>
                <a:lnTo>
                  <a:pt x="2489" y="23914"/>
                </a:lnTo>
                <a:lnTo>
                  <a:pt x="15913" y="30810"/>
                </a:lnTo>
                <a:lnTo>
                  <a:pt x="24295" y="28244"/>
                </a:lnTo>
                <a:lnTo>
                  <a:pt x="31546" y="15024"/>
                </a:lnTo>
                <a:lnTo>
                  <a:pt x="29057" y="6896"/>
                </a:lnTo>
                <a:lnTo>
                  <a:pt x="156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1373" y="3852645"/>
            <a:ext cx="294640" cy="464820"/>
          </a:xfrm>
          <a:custGeom>
            <a:avLst/>
            <a:gdLst/>
            <a:ahLst/>
            <a:cxnLst/>
            <a:rect l="l" t="t" r="r" b="b"/>
            <a:pathLst>
              <a:path w="294640" h="464820">
                <a:moveTo>
                  <a:pt x="110312" y="0"/>
                </a:moveTo>
                <a:lnTo>
                  <a:pt x="77338" y="65234"/>
                </a:lnTo>
                <a:lnTo>
                  <a:pt x="66743" y="113017"/>
                </a:lnTo>
                <a:lnTo>
                  <a:pt x="78881" y="166781"/>
                </a:lnTo>
                <a:lnTo>
                  <a:pt x="114109" y="249961"/>
                </a:lnTo>
                <a:lnTo>
                  <a:pt x="108382" y="249961"/>
                </a:lnTo>
                <a:lnTo>
                  <a:pt x="94335" y="252580"/>
                </a:lnTo>
                <a:lnTo>
                  <a:pt x="75811" y="261909"/>
                </a:lnTo>
                <a:lnTo>
                  <a:pt x="57035" y="281965"/>
                </a:lnTo>
                <a:lnTo>
                  <a:pt x="81952" y="289257"/>
                </a:lnTo>
                <a:lnTo>
                  <a:pt x="96870" y="296202"/>
                </a:lnTo>
                <a:lnTo>
                  <a:pt x="107743" y="306861"/>
                </a:lnTo>
                <a:lnTo>
                  <a:pt x="120523" y="325297"/>
                </a:lnTo>
                <a:lnTo>
                  <a:pt x="111924" y="326876"/>
                </a:lnTo>
                <a:lnTo>
                  <a:pt x="91444" y="332719"/>
                </a:lnTo>
                <a:lnTo>
                  <a:pt x="67057" y="344484"/>
                </a:lnTo>
                <a:lnTo>
                  <a:pt x="46736" y="363829"/>
                </a:lnTo>
                <a:lnTo>
                  <a:pt x="61732" y="364878"/>
                </a:lnTo>
                <a:lnTo>
                  <a:pt x="72553" y="367645"/>
                </a:lnTo>
                <a:lnTo>
                  <a:pt x="84438" y="374309"/>
                </a:lnTo>
                <a:lnTo>
                  <a:pt x="102628" y="387045"/>
                </a:lnTo>
                <a:lnTo>
                  <a:pt x="97305" y="393013"/>
                </a:lnTo>
                <a:lnTo>
                  <a:pt x="79879" y="409432"/>
                </a:lnTo>
                <a:lnTo>
                  <a:pt x="48171" y="434076"/>
                </a:lnTo>
                <a:lnTo>
                  <a:pt x="0" y="464718"/>
                </a:lnTo>
                <a:lnTo>
                  <a:pt x="152" y="464705"/>
                </a:lnTo>
                <a:lnTo>
                  <a:pt x="27145" y="454990"/>
                </a:lnTo>
                <a:lnTo>
                  <a:pt x="55545" y="445496"/>
                </a:lnTo>
                <a:lnTo>
                  <a:pt x="85375" y="436298"/>
                </a:lnTo>
                <a:lnTo>
                  <a:pt x="116662" y="427469"/>
                </a:lnTo>
                <a:lnTo>
                  <a:pt x="124997" y="403228"/>
                </a:lnTo>
                <a:lnTo>
                  <a:pt x="153671" y="344122"/>
                </a:lnTo>
                <a:lnTo>
                  <a:pt x="208189" y="270571"/>
                </a:lnTo>
                <a:lnTo>
                  <a:pt x="234378" y="249961"/>
                </a:lnTo>
                <a:lnTo>
                  <a:pt x="114109" y="249961"/>
                </a:lnTo>
                <a:lnTo>
                  <a:pt x="234400" y="249943"/>
                </a:lnTo>
                <a:lnTo>
                  <a:pt x="294055" y="202996"/>
                </a:lnTo>
                <a:lnTo>
                  <a:pt x="290087" y="198964"/>
                </a:lnTo>
                <a:lnTo>
                  <a:pt x="287477" y="197205"/>
                </a:lnTo>
                <a:lnTo>
                  <a:pt x="191960" y="197205"/>
                </a:lnTo>
                <a:lnTo>
                  <a:pt x="188993" y="196395"/>
                </a:lnTo>
                <a:lnTo>
                  <a:pt x="181038" y="192419"/>
                </a:lnTo>
                <a:lnTo>
                  <a:pt x="169511" y="182959"/>
                </a:lnTo>
                <a:lnTo>
                  <a:pt x="156211" y="166179"/>
                </a:lnTo>
                <a:lnTo>
                  <a:pt x="155841" y="166179"/>
                </a:lnTo>
                <a:lnTo>
                  <a:pt x="147300" y="152597"/>
                </a:lnTo>
                <a:lnTo>
                  <a:pt x="129271" y="116112"/>
                </a:lnTo>
                <a:lnTo>
                  <a:pt x="113145" y="63116"/>
                </a:lnTo>
                <a:lnTo>
                  <a:pt x="110312" y="0"/>
                </a:lnTo>
                <a:close/>
              </a:path>
              <a:path w="294640" h="464820">
                <a:moveTo>
                  <a:pt x="236728" y="95123"/>
                </a:moveTo>
                <a:lnTo>
                  <a:pt x="209253" y="114020"/>
                </a:lnTo>
                <a:lnTo>
                  <a:pt x="195432" y="130952"/>
                </a:lnTo>
                <a:lnTo>
                  <a:pt x="191066" y="155491"/>
                </a:lnTo>
                <a:lnTo>
                  <a:pt x="191960" y="197205"/>
                </a:lnTo>
                <a:lnTo>
                  <a:pt x="287477" y="197205"/>
                </a:lnTo>
                <a:lnTo>
                  <a:pt x="277834" y="190704"/>
                </a:lnTo>
                <a:lnTo>
                  <a:pt x="258487" y="184518"/>
                </a:lnTo>
                <a:lnTo>
                  <a:pt x="226390" y="184518"/>
                </a:lnTo>
                <a:lnTo>
                  <a:pt x="223838" y="173516"/>
                </a:lnTo>
                <a:lnTo>
                  <a:pt x="220448" y="147731"/>
                </a:lnTo>
                <a:lnTo>
                  <a:pt x="222612" y="117990"/>
                </a:lnTo>
                <a:lnTo>
                  <a:pt x="236728" y="95123"/>
                </a:lnTo>
                <a:close/>
              </a:path>
              <a:path w="294640" h="464820">
                <a:moveTo>
                  <a:pt x="256776" y="183971"/>
                </a:moveTo>
                <a:lnTo>
                  <a:pt x="226390" y="184518"/>
                </a:lnTo>
                <a:lnTo>
                  <a:pt x="258487" y="184518"/>
                </a:lnTo>
                <a:lnTo>
                  <a:pt x="256776" y="183971"/>
                </a:lnTo>
                <a:close/>
              </a:path>
              <a:path w="294640" h="464820">
                <a:moveTo>
                  <a:pt x="155829" y="165696"/>
                </a:moveTo>
                <a:lnTo>
                  <a:pt x="155841" y="166179"/>
                </a:lnTo>
                <a:lnTo>
                  <a:pt x="156211" y="166179"/>
                </a:lnTo>
                <a:lnTo>
                  <a:pt x="155829" y="165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1882" y="4353597"/>
            <a:ext cx="135391" cy="1488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136" y="4336889"/>
            <a:ext cx="347980" cy="318135"/>
          </a:xfrm>
          <a:custGeom>
            <a:avLst/>
            <a:gdLst/>
            <a:ahLst/>
            <a:cxnLst/>
            <a:rect l="l" t="t" r="r" b="b"/>
            <a:pathLst>
              <a:path w="347980" h="318135">
                <a:moveTo>
                  <a:pt x="188492" y="0"/>
                </a:moveTo>
                <a:lnTo>
                  <a:pt x="136702" y="22647"/>
                </a:lnTo>
                <a:lnTo>
                  <a:pt x="99889" y="45687"/>
                </a:lnTo>
                <a:lnTo>
                  <a:pt x="64334" y="73384"/>
                </a:lnTo>
                <a:lnTo>
                  <a:pt x="33515" y="105559"/>
                </a:lnTo>
                <a:lnTo>
                  <a:pt x="10910" y="142029"/>
                </a:lnTo>
                <a:lnTo>
                  <a:pt x="0" y="182613"/>
                </a:lnTo>
                <a:lnTo>
                  <a:pt x="4262" y="227130"/>
                </a:lnTo>
                <a:lnTo>
                  <a:pt x="24867" y="265782"/>
                </a:lnTo>
                <a:lnTo>
                  <a:pt x="56524" y="291010"/>
                </a:lnTo>
                <a:lnTo>
                  <a:pt x="96782" y="306932"/>
                </a:lnTo>
                <a:lnTo>
                  <a:pt x="142452" y="315214"/>
                </a:lnTo>
                <a:lnTo>
                  <a:pt x="190347" y="317522"/>
                </a:lnTo>
                <a:lnTo>
                  <a:pt x="237279" y="315524"/>
                </a:lnTo>
                <a:lnTo>
                  <a:pt x="280060" y="310885"/>
                </a:lnTo>
                <a:lnTo>
                  <a:pt x="315501" y="305273"/>
                </a:lnTo>
                <a:lnTo>
                  <a:pt x="323861" y="302972"/>
                </a:lnTo>
                <a:lnTo>
                  <a:pt x="327475" y="301150"/>
                </a:lnTo>
                <a:lnTo>
                  <a:pt x="164223" y="301150"/>
                </a:lnTo>
                <a:lnTo>
                  <a:pt x="118245" y="295504"/>
                </a:lnTo>
                <a:lnTo>
                  <a:pt x="77042" y="282053"/>
                </a:lnTo>
                <a:lnTo>
                  <a:pt x="44427" y="258789"/>
                </a:lnTo>
                <a:lnTo>
                  <a:pt x="24214" y="223701"/>
                </a:lnTo>
                <a:lnTo>
                  <a:pt x="20403" y="175344"/>
                </a:lnTo>
                <a:lnTo>
                  <a:pt x="34570" y="134215"/>
                </a:lnTo>
                <a:lnTo>
                  <a:pt x="60920" y="98647"/>
                </a:lnTo>
                <a:lnTo>
                  <a:pt x="94227" y="68953"/>
                </a:lnTo>
                <a:lnTo>
                  <a:pt x="129267" y="45445"/>
                </a:lnTo>
                <a:lnTo>
                  <a:pt x="172750" y="26040"/>
                </a:lnTo>
                <a:lnTo>
                  <a:pt x="236766" y="26040"/>
                </a:lnTo>
                <a:lnTo>
                  <a:pt x="223025" y="11886"/>
                </a:lnTo>
                <a:lnTo>
                  <a:pt x="206108" y="2608"/>
                </a:lnTo>
                <a:lnTo>
                  <a:pt x="188492" y="0"/>
                </a:lnTo>
                <a:close/>
              </a:path>
              <a:path w="347980" h="318135">
                <a:moveTo>
                  <a:pt x="236766" y="26040"/>
                </a:moveTo>
                <a:lnTo>
                  <a:pt x="172750" y="26040"/>
                </a:lnTo>
                <a:lnTo>
                  <a:pt x="184214" y="29254"/>
                </a:lnTo>
                <a:lnTo>
                  <a:pt x="194469" y="36293"/>
                </a:lnTo>
                <a:lnTo>
                  <a:pt x="222866" y="74786"/>
                </a:lnTo>
                <a:lnTo>
                  <a:pt x="244528" y="111635"/>
                </a:lnTo>
                <a:lnTo>
                  <a:pt x="266423" y="154859"/>
                </a:lnTo>
                <a:lnTo>
                  <a:pt x="287216" y="203404"/>
                </a:lnTo>
                <a:lnTo>
                  <a:pt x="305569" y="256213"/>
                </a:lnTo>
                <a:lnTo>
                  <a:pt x="309506" y="269230"/>
                </a:lnTo>
                <a:lnTo>
                  <a:pt x="309163" y="277866"/>
                </a:lnTo>
                <a:lnTo>
                  <a:pt x="255247" y="297071"/>
                </a:lnTo>
                <a:lnTo>
                  <a:pt x="211161" y="301003"/>
                </a:lnTo>
                <a:lnTo>
                  <a:pt x="164223" y="301150"/>
                </a:lnTo>
                <a:lnTo>
                  <a:pt x="327475" y="301150"/>
                </a:lnTo>
                <a:lnTo>
                  <a:pt x="347795" y="269808"/>
                </a:lnTo>
                <a:lnTo>
                  <a:pt x="347532" y="259769"/>
                </a:lnTo>
                <a:lnTo>
                  <a:pt x="327850" y="197196"/>
                </a:lnTo>
                <a:lnTo>
                  <a:pt x="308380" y="150319"/>
                </a:lnTo>
                <a:lnTo>
                  <a:pt x="286428" y="105365"/>
                </a:lnTo>
                <a:lnTo>
                  <a:pt x="262758" y="63889"/>
                </a:lnTo>
                <a:lnTo>
                  <a:pt x="238132" y="27448"/>
                </a:lnTo>
                <a:lnTo>
                  <a:pt x="236766" y="2604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8719" y="4716241"/>
            <a:ext cx="303530" cy="287655"/>
          </a:xfrm>
          <a:custGeom>
            <a:avLst/>
            <a:gdLst/>
            <a:ahLst/>
            <a:cxnLst/>
            <a:rect l="l" t="t" r="r" b="b"/>
            <a:pathLst>
              <a:path w="303530" h="287654">
                <a:moveTo>
                  <a:pt x="245054" y="0"/>
                </a:moveTo>
                <a:lnTo>
                  <a:pt x="181134" y="23214"/>
                </a:lnTo>
                <a:lnTo>
                  <a:pt x="134143" y="46898"/>
                </a:lnTo>
                <a:lnTo>
                  <a:pt x="88269" y="74443"/>
                </a:lnTo>
                <a:lnTo>
                  <a:pt x="47778" y="105321"/>
                </a:lnTo>
                <a:lnTo>
                  <a:pt x="16933" y="139007"/>
                </a:lnTo>
                <a:lnTo>
                  <a:pt x="0" y="174973"/>
                </a:lnTo>
                <a:lnTo>
                  <a:pt x="1241" y="212693"/>
                </a:lnTo>
                <a:lnTo>
                  <a:pt x="25341" y="250958"/>
                </a:lnTo>
                <a:lnTo>
                  <a:pt x="62809" y="273366"/>
                </a:lnTo>
                <a:lnTo>
                  <a:pt x="109480" y="284635"/>
                </a:lnTo>
                <a:lnTo>
                  <a:pt x="160544" y="287402"/>
                </a:lnTo>
                <a:lnTo>
                  <a:pt x="211188" y="284302"/>
                </a:lnTo>
                <a:lnTo>
                  <a:pt x="256600" y="277971"/>
                </a:lnTo>
                <a:lnTo>
                  <a:pt x="273081" y="272183"/>
                </a:lnTo>
                <a:lnTo>
                  <a:pt x="274590" y="270971"/>
                </a:lnTo>
                <a:lnTo>
                  <a:pt x="139980" y="270971"/>
                </a:lnTo>
                <a:lnTo>
                  <a:pt x="89448" y="263988"/>
                </a:lnTo>
                <a:lnTo>
                  <a:pt x="47137" y="244490"/>
                </a:lnTo>
                <a:lnTo>
                  <a:pt x="20939" y="208311"/>
                </a:lnTo>
                <a:lnTo>
                  <a:pt x="20456" y="206825"/>
                </a:lnTo>
                <a:lnTo>
                  <a:pt x="22438" y="167650"/>
                </a:lnTo>
                <a:lnTo>
                  <a:pt x="47276" y="130423"/>
                </a:lnTo>
                <a:lnTo>
                  <a:pt x="86882" y="96513"/>
                </a:lnTo>
                <a:lnTo>
                  <a:pt x="133172" y="67290"/>
                </a:lnTo>
                <a:lnTo>
                  <a:pt x="178060" y="44122"/>
                </a:lnTo>
                <a:lnTo>
                  <a:pt x="213458" y="28378"/>
                </a:lnTo>
                <a:lnTo>
                  <a:pt x="225130" y="24644"/>
                </a:lnTo>
                <a:lnTo>
                  <a:pt x="277845" y="24644"/>
                </a:lnTo>
                <a:lnTo>
                  <a:pt x="275958" y="20101"/>
                </a:lnTo>
                <a:lnTo>
                  <a:pt x="271312" y="13109"/>
                </a:lnTo>
                <a:lnTo>
                  <a:pt x="265548" y="7465"/>
                </a:lnTo>
                <a:lnTo>
                  <a:pt x="258797" y="3321"/>
                </a:lnTo>
                <a:lnTo>
                  <a:pt x="252750" y="1139"/>
                </a:lnTo>
                <a:lnTo>
                  <a:pt x="245054" y="0"/>
                </a:lnTo>
                <a:close/>
              </a:path>
              <a:path w="303530" h="287654">
                <a:moveTo>
                  <a:pt x="277845" y="24644"/>
                </a:moveTo>
                <a:lnTo>
                  <a:pt x="225130" y="24644"/>
                </a:lnTo>
                <a:lnTo>
                  <a:pt x="236750" y="30054"/>
                </a:lnTo>
                <a:lnTo>
                  <a:pt x="239582" y="35807"/>
                </a:lnTo>
                <a:lnTo>
                  <a:pt x="241792" y="43033"/>
                </a:lnTo>
                <a:lnTo>
                  <a:pt x="255054" y="97400"/>
                </a:lnTo>
                <a:lnTo>
                  <a:pt x="261990" y="148799"/>
                </a:lnTo>
                <a:lnTo>
                  <a:pt x="263761" y="194588"/>
                </a:lnTo>
                <a:lnTo>
                  <a:pt x="261528" y="232124"/>
                </a:lnTo>
                <a:lnTo>
                  <a:pt x="233953" y="263992"/>
                </a:lnTo>
                <a:lnTo>
                  <a:pt x="190794" y="269585"/>
                </a:lnTo>
                <a:lnTo>
                  <a:pt x="139980" y="270971"/>
                </a:lnTo>
                <a:lnTo>
                  <a:pt x="274590" y="270971"/>
                </a:lnTo>
                <a:lnTo>
                  <a:pt x="286415" y="261478"/>
                </a:lnTo>
                <a:lnTo>
                  <a:pt x="295875" y="246676"/>
                </a:lnTo>
                <a:lnTo>
                  <a:pt x="300733" y="228593"/>
                </a:lnTo>
                <a:lnTo>
                  <a:pt x="303179" y="182306"/>
                </a:lnTo>
                <a:lnTo>
                  <a:pt x="300399" y="132141"/>
                </a:lnTo>
                <a:lnTo>
                  <a:pt x="292671" y="80869"/>
                </a:lnTo>
                <a:lnTo>
                  <a:pt x="280273" y="31261"/>
                </a:lnTo>
                <a:lnTo>
                  <a:pt x="279359" y="28289"/>
                </a:lnTo>
                <a:lnTo>
                  <a:pt x="277845" y="24644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155" y="4639254"/>
            <a:ext cx="85357" cy="128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8010" y="4698682"/>
            <a:ext cx="320275" cy="3064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9324" y="4372905"/>
            <a:ext cx="104749" cy="11122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4687" y="4733475"/>
            <a:ext cx="56515" cy="92710"/>
          </a:xfrm>
          <a:custGeom>
            <a:avLst/>
            <a:gdLst/>
            <a:ahLst/>
            <a:cxnLst/>
            <a:rect l="l" t="t" r="r" b="b"/>
            <a:pathLst>
              <a:path w="56515" h="92710">
                <a:moveTo>
                  <a:pt x="38837" y="0"/>
                </a:moveTo>
                <a:lnTo>
                  <a:pt x="28798" y="1969"/>
                </a:lnTo>
                <a:lnTo>
                  <a:pt x="22353" y="8022"/>
                </a:lnTo>
                <a:lnTo>
                  <a:pt x="15697" y="20011"/>
                </a:lnTo>
                <a:lnTo>
                  <a:pt x="24447" y="29625"/>
                </a:lnTo>
                <a:lnTo>
                  <a:pt x="7696" y="52383"/>
                </a:lnTo>
                <a:lnTo>
                  <a:pt x="23939" y="52752"/>
                </a:lnTo>
                <a:lnTo>
                  <a:pt x="0" y="75586"/>
                </a:lnTo>
                <a:lnTo>
                  <a:pt x="14262" y="76755"/>
                </a:lnTo>
                <a:lnTo>
                  <a:pt x="8280" y="92401"/>
                </a:lnTo>
                <a:lnTo>
                  <a:pt x="30441" y="74011"/>
                </a:lnTo>
                <a:lnTo>
                  <a:pt x="21094" y="66887"/>
                </a:lnTo>
                <a:lnTo>
                  <a:pt x="42087" y="49792"/>
                </a:lnTo>
                <a:lnTo>
                  <a:pt x="28105" y="41499"/>
                </a:lnTo>
                <a:lnTo>
                  <a:pt x="50977" y="24011"/>
                </a:lnTo>
                <a:lnTo>
                  <a:pt x="33464" y="21598"/>
                </a:lnTo>
                <a:lnTo>
                  <a:pt x="56273" y="262"/>
                </a:lnTo>
                <a:lnTo>
                  <a:pt x="388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2441" y="4365853"/>
            <a:ext cx="296164" cy="2482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6854" y="4235395"/>
            <a:ext cx="205740" cy="120650"/>
          </a:xfrm>
          <a:custGeom>
            <a:avLst/>
            <a:gdLst/>
            <a:ahLst/>
            <a:cxnLst/>
            <a:rect l="l" t="t" r="r" b="b"/>
            <a:pathLst>
              <a:path w="205740" h="120650">
                <a:moveTo>
                  <a:pt x="2616" y="0"/>
                </a:moveTo>
                <a:lnTo>
                  <a:pt x="0" y="31724"/>
                </a:lnTo>
                <a:lnTo>
                  <a:pt x="174548" y="120573"/>
                </a:lnTo>
                <a:lnTo>
                  <a:pt x="205282" y="111175"/>
                </a:lnTo>
                <a:lnTo>
                  <a:pt x="2616" y="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5999" y="4746650"/>
            <a:ext cx="38144" cy="2117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5207952"/>
            <a:ext cx="147692" cy="2174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95710" y="783594"/>
            <a:ext cx="33458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Con ello,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se concluye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que al exponerse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a valores  menores 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los límites establecidos no existen 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consecuencias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negativas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sobre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la</a:t>
            </a:r>
            <a:r>
              <a:rPr sz="1400" spc="-2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salud.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95710" y="1968796"/>
            <a:ext cx="3642635" cy="3552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Arial"/>
                <a:cs typeface="Arial"/>
              </a:rPr>
              <a:t>RETIE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240"/>
              </a:spcBef>
            </a:pP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El </a:t>
            </a:r>
            <a:r>
              <a:rPr sz="1400" b="1" spc="-5" dirty="0">
                <a:solidFill>
                  <a:schemeClr val="bg1"/>
                </a:solidFill>
                <a:latin typeface="Arial"/>
                <a:cs typeface="Arial"/>
              </a:rPr>
              <a:t>Reglamento </a:t>
            </a: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Técnico de Instalaciones  Eléctricas (RETIE)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es el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reglamento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nacional  que establece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medidas y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límites en instalaciones  eléctricas para garantizar la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seguridad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de las  personas,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vida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animal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y vegetal y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la preservación  del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medio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ambiente.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Esto se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logra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partir de la  evaluación de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riesgos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de origen eléctrico para  </a:t>
            </a:r>
            <a:r>
              <a:rPr sz="1400" spc="-10" dirty="0">
                <a:solidFill>
                  <a:schemeClr val="bg1"/>
                </a:solidFill>
                <a:latin typeface="Arial"/>
                <a:cs typeface="Arial"/>
              </a:rPr>
              <a:t>minimizar,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prevenir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o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eliminar los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mismos. En 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este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se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declaran los límites de exposición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los 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campos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electromagnéticos que debe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cumplir  cualquier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instalación eléctrica,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tomando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en 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cuenta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recomendación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internacional </a:t>
            </a:r>
            <a:r>
              <a:rPr sz="1400" dirty="0">
                <a:solidFill>
                  <a:schemeClr val="bg1"/>
                </a:solidFill>
                <a:latin typeface="Arial"/>
                <a:cs typeface="Arial"/>
              </a:rPr>
              <a:t>realizada  </a:t>
            </a:r>
            <a:r>
              <a:rPr sz="1400" spc="-5" dirty="0">
                <a:solidFill>
                  <a:schemeClr val="bg1"/>
                </a:solidFill>
                <a:latin typeface="Arial"/>
                <a:cs typeface="Arial"/>
              </a:rPr>
              <a:t>por la</a:t>
            </a:r>
            <a:r>
              <a:rPr sz="14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chemeClr val="bg1"/>
                </a:solidFill>
                <a:latin typeface="Arial"/>
                <a:cs typeface="Arial"/>
              </a:rPr>
              <a:t>ICNIRP.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00640" y="696162"/>
            <a:ext cx="42938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Los niveles declarados por las organizaciones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mencionadas se 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encuentran en la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siguiente</a:t>
            </a:r>
            <a:r>
              <a:rPr sz="1400" spc="-1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tabla: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00640" y="3409978"/>
            <a:ext cx="457390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Por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lo </a:t>
            </a:r>
            <a:r>
              <a:rPr sz="1400" spc="-15" dirty="0">
                <a:solidFill>
                  <a:srgbClr val="5A5B5D"/>
                </a:solidFill>
                <a:latin typeface="Arial"/>
                <a:cs typeface="Arial"/>
              </a:rPr>
              <a:t>anterior,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es posible afirmar que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 no existe evidencia 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científica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que afirme que los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campos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electromagnéticos de bajas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frecuencias  (0 -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300 Hz)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puedan producir efectos nocivos 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sobre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los 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seres</a:t>
            </a:r>
            <a:r>
              <a:rPr sz="1400" b="1" spc="-6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vivos.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00640" y="4886341"/>
            <a:ext cx="46659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Además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,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los 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campos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electromagnéticos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producidos por las líneas de 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transmisión 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se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encuentran por debajo de los límites establecidos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por  las organizaciones</a:t>
            </a:r>
            <a:r>
              <a:rPr sz="1400" spc="-1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internacionales.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29537" y="2224708"/>
            <a:ext cx="299085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spc="15" dirty="0">
                <a:solidFill>
                  <a:srgbClr val="58595B"/>
                </a:solidFill>
                <a:latin typeface="Arial"/>
                <a:cs typeface="Arial"/>
              </a:rPr>
              <a:t>200</a:t>
            </a:r>
            <a:endParaRPr sz="12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41496" y="2224708"/>
            <a:ext cx="33147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spc="15" dirty="0">
                <a:solidFill>
                  <a:srgbClr val="58595B"/>
                </a:solidFill>
                <a:latin typeface="Arial"/>
                <a:cs typeface="Arial"/>
              </a:rPr>
              <a:t>4</a:t>
            </a:r>
            <a:r>
              <a:rPr sz="1250" spc="-9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1250" spc="15" dirty="0">
                <a:solidFill>
                  <a:srgbClr val="58595B"/>
                </a:solidFill>
                <a:latin typeface="Arial"/>
                <a:cs typeface="Arial"/>
              </a:rPr>
              <a:t>16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777470" y="2249463"/>
            <a:ext cx="189611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15" dirty="0">
                <a:solidFill>
                  <a:srgbClr val="2276BC"/>
                </a:solidFill>
                <a:latin typeface="Arial"/>
                <a:cs typeface="Arial"/>
              </a:rPr>
              <a:t>Límite </a:t>
            </a:r>
            <a:r>
              <a:rPr sz="1000" b="1" spc="10" dirty="0">
                <a:solidFill>
                  <a:srgbClr val="2276BC"/>
                </a:solidFill>
                <a:latin typeface="Arial"/>
                <a:cs typeface="Arial"/>
              </a:rPr>
              <a:t>establecido </a:t>
            </a:r>
            <a:r>
              <a:rPr sz="1000" b="1" spc="15" dirty="0">
                <a:solidFill>
                  <a:srgbClr val="2276BC"/>
                </a:solidFill>
                <a:latin typeface="Arial"/>
                <a:cs typeface="Arial"/>
              </a:rPr>
              <a:t>por</a:t>
            </a:r>
            <a:r>
              <a:rPr sz="1000" b="1" spc="-65" dirty="0">
                <a:solidFill>
                  <a:srgbClr val="2276BC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2276BC"/>
                </a:solidFill>
                <a:latin typeface="Arial"/>
                <a:cs typeface="Arial"/>
              </a:rPr>
              <a:t>ICNIRP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29537" y="2718868"/>
            <a:ext cx="299085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spc="15" dirty="0">
                <a:solidFill>
                  <a:srgbClr val="58595B"/>
                </a:solidFill>
                <a:latin typeface="Arial"/>
                <a:cs typeface="Arial"/>
              </a:rPr>
              <a:t>200</a:t>
            </a:r>
            <a:endParaRPr sz="12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41496" y="2718868"/>
            <a:ext cx="331470" cy="222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50" spc="15" dirty="0">
                <a:solidFill>
                  <a:srgbClr val="58595B"/>
                </a:solidFill>
                <a:latin typeface="Arial"/>
                <a:cs typeface="Arial"/>
              </a:rPr>
              <a:t>4</a:t>
            </a:r>
            <a:r>
              <a:rPr sz="1250" spc="-9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1250" spc="15" dirty="0">
                <a:solidFill>
                  <a:srgbClr val="58595B"/>
                </a:solidFill>
                <a:latin typeface="Arial"/>
                <a:cs typeface="Arial"/>
              </a:rPr>
              <a:t>16</a:t>
            </a:r>
            <a:endParaRPr sz="12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01046" y="2743623"/>
            <a:ext cx="249936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15" dirty="0">
                <a:solidFill>
                  <a:srgbClr val="2276BC"/>
                </a:solidFill>
                <a:latin typeface="Arial"/>
                <a:cs typeface="Arial"/>
              </a:rPr>
              <a:t>Límite </a:t>
            </a:r>
            <a:r>
              <a:rPr sz="1000" b="1" spc="10" dirty="0">
                <a:solidFill>
                  <a:srgbClr val="2276BC"/>
                </a:solidFill>
                <a:latin typeface="Arial"/>
                <a:cs typeface="Arial"/>
              </a:rPr>
              <a:t>establecido </a:t>
            </a:r>
            <a:r>
              <a:rPr sz="1000" b="1" spc="15" dirty="0">
                <a:solidFill>
                  <a:srgbClr val="2276BC"/>
                </a:solidFill>
                <a:latin typeface="Arial"/>
                <a:cs typeface="Arial"/>
              </a:rPr>
              <a:t>en </a:t>
            </a:r>
            <a:r>
              <a:rPr sz="1000" b="1" spc="10" dirty="0">
                <a:solidFill>
                  <a:srgbClr val="2276BC"/>
                </a:solidFill>
                <a:latin typeface="Arial"/>
                <a:cs typeface="Arial"/>
              </a:rPr>
              <a:t>Colombia</a:t>
            </a:r>
            <a:r>
              <a:rPr sz="1000" b="1" spc="-65" dirty="0">
                <a:solidFill>
                  <a:srgbClr val="2276BC"/>
                </a:solidFill>
                <a:latin typeface="Arial"/>
                <a:cs typeface="Arial"/>
              </a:rPr>
              <a:t> </a:t>
            </a:r>
            <a:r>
              <a:rPr sz="1000" b="1" spc="15" dirty="0">
                <a:solidFill>
                  <a:srgbClr val="2276BC"/>
                </a:solidFill>
                <a:latin typeface="Arial"/>
                <a:cs typeface="Arial"/>
              </a:rPr>
              <a:t>(RETIE)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513374" y="2098510"/>
            <a:ext cx="4644390" cy="12065"/>
          </a:xfrm>
          <a:custGeom>
            <a:avLst/>
            <a:gdLst/>
            <a:ahLst/>
            <a:cxnLst/>
            <a:rect l="l" t="t" r="r" b="b"/>
            <a:pathLst>
              <a:path w="4644390" h="12064">
                <a:moveTo>
                  <a:pt x="-2171" y="6000"/>
                </a:moveTo>
                <a:lnTo>
                  <a:pt x="4646218" y="6000"/>
                </a:lnTo>
              </a:path>
            </a:pathLst>
          </a:custGeom>
          <a:ln w="16344">
            <a:solidFill>
              <a:srgbClr val="2276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13374" y="2572280"/>
            <a:ext cx="4644390" cy="12065"/>
          </a:xfrm>
          <a:custGeom>
            <a:avLst/>
            <a:gdLst/>
            <a:ahLst/>
            <a:cxnLst/>
            <a:rect l="l" t="t" r="r" b="b"/>
            <a:pathLst>
              <a:path w="4644390" h="12064">
                <a:moveTo>
                  <a:pt x="-2171" y="6000"/>
                </a:moveTo>
                <a:lnTo>
                  <a:pt x="4646218" y="6000"/>
                </a:lnTo>
              </a:path>
            </a:pathLst>
          </a:custGeom>
          <a:ln w="16344">
            <a:solidFill>
              <a:srgbClr val="2276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105080" y="1353481"/>
            <a:ext cx="843915" cy="615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0" algn="ctr">
              <a:lnSpc>
                <a:spcPct val="103099"/>
              </a:lnSpc>
              <a:spcBef>
                <a:spcPts val="90"/>
              </a:spcBef>
            </a:pPr>
            <a:r>
              <a:rPr sz="1250" b="1" spc="20" dirty="0">
                <a:solidFill>
                  <a:srgbClr val="ED1C24"/>
                </a:solidFill>
                <a:latin typeface="Arial"/>
                <a:cs typeface="Arial"/>
              </a:rPr>
              <a:t>Campo  </a:t>
            </a:r>
            <a:r>
              <a:rPr sz="1250" b="1" spc="10" dirty="0">
                <a:solidFill>
                  <a:srgbClr val="ED1C24"/>
                </a:solidFill>
                <a:latin typeface="Arial"/>
                <a:cs typeface="Arial"/>
              </a:rPr>
              <a:t>magnético  </a:t>
            </a:r>
            <a:r>
              <a:rPr sz="1250" b="1" spc="-5" dirty="0">
                <a:solidFill>
                  <a:srgbClr val="ED1C24"/>
                </a:solidFill>
                <a:latin typeface="Arial"/>
                <a:cs typeface="Arial"/>
              </a:rPr>
              <a:t>(uT)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343738" y="1353481"/>
            <a:ext cx="699135" cy="615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3335" algn="ctr">
              <a:lnSpc>
                <a:spcPct val="103099"/>
              </a:lnSpc>
              <a:spcBef>
                <a:spcPts val="90"/>
              </a:spcBef>
            </a:pPr>
            <a:r>
              <a:rPr sz="1250" b="1" spc="20" dirty="0">
                <a:solidFill>
                  <a:srgbClr val="2276BC"/>
                </a:solidFill>
                <a:latin typeface="Arial"/>
                <a:cs typeface="Arial"/>
              </a:rPr>
              <a:t>Campo  </a:t>
            </a:r>
            <a:r>
              <a:rPr sz="1250" b="1" spc="10" dirty="0">
                <a:solidFill>
                  <a:srgbClr val="2276BC"/>
                </a:solidFill>
                <a:latin typeface="Arial"/>
                <a:cs typeface="Arial"/>
              </a:rPr>
              <a:t>eléctrico  (kV/m)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51" name="Gráfico 50">
            <a:extLst>
              <a:ext uri="{FF2B5EF4-FFF2-40B4-BE49-F238E27FC236}">
                <a16:creationId xmlns:a16="http://schemas.microsoft.com/office/drawing/2014/main" id="{2C4B2FAA-B5AE-4F88-A867-74A09B2B8E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F13F56CF-4BBB-488E-AA7F-224FA110CA69}"/>
              </a:ext>
            </a:extLst>
          </p:cNvPr>
          <p:cNvSpPr txBox="1"/>
          <p:nvPr/>
        </p:nvSpPr>
        <p:spPr>
          <a:xfrm>
            <a:off x="10168417" y="5773231"/>
            <a:ext cx="5801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4152"/>
            <a:ext cx="10812372" cy="618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9051" y="5582081"/>
            <a:ext cx="6103620" cy="165735"/>
          </a:xfrm>
          <a:custGeom>
            <a:avLst/>
            <a:gdLst/>
            <a:ahLst/>
            <a:cxnLst/>
            <a:rect l="l" t="t" r="r" b="b"/>
            <a:pathLst>
              <a:path w="6103620" h="165735">
                <a:moveTo>
                  <a:pt x="6103505" y="165277"/>
                </a:moveTo>
                <a:lnTo>
                  <a:pt x="0" y="165277"/>
                </a:lnTo>
                <a:lnTo>
                  <a:pt x="0" y="0"/>
                </a:lnTo>
                <a:lnTo>
                  <a:pt x="6103505" y="0"/>
                </a:lnTo>
                <a:lnTo>
                  <a:pt x="6103505" y="165277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5659" y="1548155"/>
            <a:ext cx="2090454" cy="4102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53694" y="4938599"/>
            <a:ext cx="294640" cy="257175"/>
          </a:xfrm>
          <a:custGeom>
            <a:avLst/>
            <a:gdLst/>
            <a:ahLst/>
            <a:cxnLst/>
            <a:rect l="l" t="t" r="r" b="b"/>
            <a:pathLst>
              <a:path w="294640" h="257175">
                <a:moveTo>
                  <a:pt x="287375" y="0"/>
                </a:moveTo>
                <a:lnTo>
                  <a:pt x="6832" y="0"/>
                </a:lnTo>
                <a:lnTo>
                  <a:pt x="0" y="6845"/>
                </a:lnTo>
                <a:lnTo>
                  <a:pt x="0" y="250037"/>
                </a:lnTo>
                <a:lnTo>
                  <a:pt x="6832" y="256882"/>
                </a:lnTo>
                <a:lnTo>
                  <a:pt x="287375" y="256882"/>
                </a:lnTo>
                <a:lnTo>
                  <a:pt x="294220" y="250037"/>
                </a:lnTo>
                <a:lnTo>
                  <a:pt x="294220" y="6845"/>
                </a:lnTo>
                <a:lnTo>
                  <a:pt x="28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2256" y="4962556"/>
            <a:ext cx="237731" cy="206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8513" y="769289"/>
            <a:ext cx="933450" cy="1594485"/>
          </a:xfrm>
          <a:custGeom>
            <a:avLst/>
            <a:gdLst/>
            <a:ahLst/>
            <a:cxnLst/>
            <a:rect l="l" t="t" r="r" b="b"/>
            <a:pathLst>
              <a:path w="933450" h="1594485">
                <a:moveTo>
                  <a:pt x="933047" y="1594217"/>
                </a:moveTo>
                <a:lnTo>
                  <a:pt x="0" y="0"/>
                </a:lnTo>
              </a:path>
            </a:pathLst>
          </a:custGeom>
          <a:ln w="8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49039" y="984271"/>
            <a:ext cx="2122805" cy="2155190"/>
          </a:xfrm>
          <a:custGeom>
            <a:avLst/>
            <a:gdLst/>
            <a:ahLst/>
            <a:cxnLst/>
            <a:rect l="l" t="t" r="r" b="b"/>
            <a:pathLst>
              <a:path w="2122804" h="2155190">
                <a:moveTo>
                  <a:pt x="2122521" y="2154654"/>
                </a:moveTo>
                <a:lnTo>
                  <a:pt x="0" y="0"/>
                </a:lnTo>
              </a:path>
            </a:pathLst>
          </a:custGeom>
          <a:ln w="8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9039" y="2151108"/>
            <a:ext cx="2122805" cy="1744980"/>
          </a:xfrm>
          <a:custGeom>
            <a:avLst/>
            <a:gdLst/>
            <a:ahLst/>
            <a:cxnLst/>
            <a:rect l="l" t="t" r="r" b="b"/>
            <a:pathLst>
              <a:path w="2122804" h="1744979">
                <a:moveTo>
                  <a:pt x="2122521" y="1744782"/>
                </a:moveTo>
                <a:lnTo>
                  <a:pt x="0" y="0"/>
                </a:lnTo>
              </a:path>
            </a:pathLst>
          </a:custGeom>
          <a:ln w="8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7141" y="769289"/>
            <a:ext cx="933450" cy="1594485"/>
          </a:xfrm>
          <a:custGeom>
            <a:avLst/>
            <a:gdLst/>
            <a:ahLst/>
            <a:cxnLst/>
            <a:rect l="l" t="t" r="r" b="b"/>
            <a:pathLst>
              <a:path w="933450" h="1594485">
                <a:moveTo>
                  <a:pt x="0" y="1594217"/>
                </a:moveTo>
                <a:lnTo>
                  <a:pt x="933047" y="0"/>
                </a:lnTo>
              </a:path>
            </a:pathLst>
          </a:custGeom>
          <a:ln w="8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17141" y="971194"/>
            <a:ext cx="2135505" cy="2167890"/>
          </a:xfrm>
          <a:custGeom>
            <a:avLst/>
            <a:gdLst/>
            <a:ahLst/>
            <a:cxnLst/>
            <a:rect l="l" t="t" r="r" b="b"/>
            <a:pathLst>
              <a:path w="2135504" h="2167890">
                <a:moveTo>
                  <a:pt x="0" y="2167730"/>
                </a:moveTo>
                <a:lnTo>
                  <a:pt x="2135403" y="0"/>
                </a:lnTo>
              </a:path>
            </a:pathLst>
          </a:custGeom>
          <a:ln w="8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17141" y="2140519"/>
            <a:ext cx="2135505" cy="1755775"/>
          </a:xfrm>
          <a:custGeom>
            <a:avLst/>
            <a:gdLst/>
            <a:ahLst/>
            <a:cxnLst/>
            <a:rect l="l" t="t" r="r" b="b"/>
            <a:pathLst>
              <a:path w="2135504" h="1755775">
                <a:moveTo>
                  <a:pt x="0" y="1755371"/>
                </a:moveTo>
                <a:lnTo>
                  <a:pt x="2135403" y="0"/>
                </a:lnTo>
              </a:path>
            </a:pathLst>
          </a:custGeom>
          <a:ln w="8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05496" y="769289"/>
            <a:ext cx="247015" cy="779780"/>
          </a:xfrm>
          <a:custGeom>
            <a:avLst/>
            <a:gdLst/>
            <a:ahLst/>
            <a:cxnLst/>
            <a:rect l="l" t="t" r="r" b="b"/>
            <a:pathLst>
              <a:path w="247014" h="779780">
                <a:moveTo>
                  <a:pt x="246766" y="779197"/>
                </a:moveTo>
                <a:lnTo>
                  <a:pt x="0" y="0"/>
                </a:lnTo>
              </a:path>
            </a:pathLst>
          </a:custGeom>
          <a:ln w="8547">
            <a:solidFill>
              <a:srgbClr val="04AF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49903" y="769289"/>
            <a:ext cx="344170" cy="779780"/>
          </a:xfrm>
          <a:custGeom>
            <a:avLst/>
            <a:gdLst/>
            <a:ahLst/>
            <a:cxnLst/>
            <a:rect l="l" t="t" r="r" b="b"/>
            <a:pathLst>
              <a:path w="344170" h="779780">
                <a:moveTo>
                  <a:pt x="0" y="779345"/>
                </a:moveTo>
                <a:lnTo>
                  <a:pt x="343691" y="0"/>
                </a:lnTo>
              </a:path>
            </a:pathLst>
          </a:custGeom>
          <a:ln w="8547">
            <a:solidFill>
              <a:srgbClr val="04AF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75869" y="2178025"/>
            <a:ext cx="73342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u="sng" spc="-105" dirty="0">
                <a:solidFill>
                  <a:srgbClr val="58595B"/>
                </a:solidFill>
                <a:uFill>
                  <a:solidFill>
                    <a:srgbClr val="8DC63F"/>
                  </a:solidFill>
                </a:uFill>
                <a:latin typeface="Arial"/>
                <a:cs typeface="Arial"/>
              </a:rPr>
              <a:t> </a:t>
            </a:r>
            <a:r>
              <a:rPr sz="1050" b="1" u="sng" spc="-5" dirty="0">
                <a:solidFill>
                  <a:srgbClr val="58595B"/>
                </a:solidFill>
                <a:uFill>
                  <a:solidFill>
                    <a:srgbClr val="8DC63F"/>
                  </a:solidFill>
                </a:uFill>
                <a:latin typeface="Arial"/>
                <a:cs typeface="Arial"/>
              </a:rPr>
              <a:t>Aisladores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73313" y="2327874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4930" y="0"/>
                </a:moveTo>
                <a:lnTo>
                  <a:pt x="7200" y="0"/>
                </a:lnTo>
                <a:lnTo>
                  <a:pt x="0" y="7188"/>
                </a:lnTo>
                <a:lnTo>
                  <a:pt x="0" y="24942"/>
                </a:lnTo>
                <a:lnTo>
                  <a:pt x="7200" y="32131"/>
                </a:lnTo>
                <a:lnTo>
                  <a:pt x="24930" y="32131"/>
                </a:lnTo>
                <a:lnTo>
                  <a:pt x="32130" y="24942"/>
                </a:lnTo>
                <a:lnTo>
                  <a:pt x="32130" y="7188"/>
                </a:lnTo>
                <a:lnTo>
                  <a:pt x="24930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650827" y="3683012"/>
            <a:ext cx="657860" cy="3060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93980" marR="5080" indent="-81915">
              <a:lnSpc>
                <a:spcPct val="74700"/>
              </a:lnSpc>
              <a:spcBef>
                <a:spcPts val="420"/>
              </a:spcBef>
            </a:pPr>
            <a:r>
              <a:rPr sz="1050" b="1" spc="-5" dirty="0">
                <a:solidFill>
                  <a:srgbClr val="58595B"/>
                </a:solidFill>
                <a:latin typeface="Arial"/>
                <a:cs typeface="Arial"/>
              </a:rPr>
              <a:t>Cables</a:t>
            </a:r>
            <a:r>
              <a:rPr sz="1050" b="1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58595B"/>
                </a:solidFill>
                <a:latin typeface="Arial"/>
                <a:cs typeface="Arial"/>
              </a:rPr>
              <a:t>de  potencia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39993" y="3786678"/>
            <a:ext cx="954405" cy="211454"/>
          </a:xfrm>
          <a:custGeom>
            <a:avLst/>
            <a:gdLst/>
            <a:ahLst/>
            <a:cxnLst/>
            <a:rect l="l" t="t" r="r" b="b"/>
            <a:pathLst>
              <a:path w="954404" h="211454">
                <a:moveTo>
                  <a:pt x="954100" y="210985"/>
                </a:moveTo>
                <a:lnTo>
                  <a:pt x="302564" y="210985"/>
                </a:lnTo>
                <a:lnTo>
                  <a:pt x="0" y="0"/>
                </a:lnTo>
              </a:path>
            </a:pathLst>
          </a:custGeom>
          <a:ln w="8547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24834" y="3771326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2993" y="0"/>
                </a:moveTo>
                <a:lnTo>
                  <a:pt x="7249" y="2213"/>
                </a:lnTo>
                <a:lnTo>
                  <a:pt x="2635" y="6611"/>
                </a:lnTo>
                <a:lnTo>
                  <a:pt x="97" y="12469"/>
                </a:lnTo>
                <a:lnTo>
                  <a:pt x="0" y="18627"/>
                </a:lnTo>
                <a:lnTo>
                  <a:pt x="2217" y="24369"/>
                </a:lnTo>
                <a:lnTo>
                  <a:pt x="6623" y="28976"/>
                </a:lnTo>
                <a:lnTo>
                  <a:pt x="12474" y="31520"/>
                </a:lnTo>
                <a:lnTo>
                  <a:pt x="18634" y="31618"/>
                </a:lnTo>
                <a:lnTo>
                  <a:pt x="24378" y="29401"/>
                </a:lnTo>
                <a:lnTo>
                  <a:pt x="28987" y="25001"/>
                </a:lnTo>
                <a:lnTo>
                  <a:pt x="31525" y="19144"/>
                </a:lnTo>
                <a:lnTo>
                  <a:pt x="31622" y="12985"/>
                </a:lnTo>
                <a:lnTo>
                  <a:pt x="29405" y="7243"/>
                </a:lnTo>
                <a:lnTo>
                  <a:pt x="24999" y="2636"/>
                </a:lnTo>
                <a:lnTo>
                  <a:pt x="19149" y="98"/>
                </a:lnTo>
                <a:lnTo>
                  <a:pt x="12993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90411" y="4577097"/>
            <a:ext cx="754380" cy="4254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59055">
              <a:lnSpc>
                <a:spcPct val="74700"/>
              </a:lnSpc>
              <a:spcBef>
                <a:spcPts val="420"/>
              </a:spcBef>
            </a:pPr>
            <a:r>
              <a:rPr sz="1050" b="1" dirty="0">
                <a:solidFill>
                  <a:srgbClr val="58595B"/>
                </a:solidFill>
                <a:latin typeface="Arial"/>
                <a:cs typeface="Arial"/>
              </a:rPr>
              <a:t>Estructura  </a:t>
            </a:r>
            <a:r>
              <a:rPr sz="1050" b="1" spc="-5" dirty="0">
                <a:solidFill>
                  <a:srgbClr val="58595B"/>
                </a:solidFill>
                <a:latin typeface="Arial"/>
                <a:cs typeface="Arial"/>
              </a:rPr>
              <a:t>metálica</a:t>
            </a:r>
            <a:r>
              <a:rPr sz="1050" b="1" spc="-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58595B"/>
                </a:solidFill>
                <a:latin typeface="Arial"/>
                <a:cs typeface="Arial"/>
              </a:rPr>
              <a:t>de</a:t>
            </a:r>
            <a:endParaRPr sz="1050">
              <a:latin typeface="Arial"/>
              <a:cs typeface="Arial"/>
            </a:endParaRPr>
          </a:p>
          <a:p>
            <a:pPr marL="250825">
              <a:lnSpc>
                <a:spcPts val="940"/>
              </a:lnSpc>
            </a:pPr>
            <a:r>
              <a:rPr sz="1050" b="1" spc="-5" dirty="0">
                <a:solidFill>
                  <a:srgbClr val="58595B"/>
                </a:solidFill>
                <a:latin typeface="Arial"/>
                <a:cs typeface="Arial"/>
              </a:rPr>
              <a:t>soporte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76362" y="4791852"/>
            <a:ext cx="954405" cy="211454"/>
          </a:xfrm>
          <a:custGeom>
            <a:avLst/>
            <a:gdLst/>
            <a:ahLst/>
            <a:cxnLst/>
            <a:rect l="l" t="t" r="r" b="b"/>
            <a:pathLst>
              <a:path w="954404" h="211454">
                <a:moveTo>
                  <a:pt x="954100" y="210997"/>
                </a:moveTo>
                <a:lnTo>
                  <a:pt x="302577" y="210997"/>
                </a:lnTo>
                <a:lnTo>
                  <a:pt x="0" y="0"/>
                </a:lnTo>
              </a:path>
            </a:pathLst>
          </a:custGeom>
          <a:ln w="8547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61205" y="477649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2998" y="0"/>
                </a:moveTo>
                <a:lnTo>
                  <a:pt x="7254" y="2213"/>
                </a:lnTo>
                <a:lnTo>
                  <a:pt x="2640" y="6611"/>
                </a:lnTo>
                <a:lnTo>
                  <a:pt x="96" y="12469"/>
                </a:lnTo>
                <a:lnTo>
                  <a:pt x="0" y="18629"/>
                </a:lnTo>
                <a:lnTo>
                  <a:pt x="2220" y="24374"/>
                </a:lnTo>
                <a:lnTo>
                  <a:pt x="6627" y="28989"/>
                </a:lnTo>
                <a:lnTo>
                  <a:pt x="12479" y="31532"/>
                </a:lnTo>
                <a:lnTo>
                  <a:pt x="18638" y="31629"/>
                </a:lnTo>
                <a:lnTo>
                  <a:pt x="24383" y="29409"/>
                </a:lnTo>
                <a:lnTo>
                  <a:pt x="28992" y="25001"/>
                </a:lnTo>
                <a:lnTo>
                  <a:pt x="31530" y="19144"/>
                </a:lnTo>
                <a:lnTo>
                  <a:pt x="31627" y="12985"/>
                </a:lnTo>
                <a:lnTo>
                  <a:pt x="29410" y="7243"/>
                </a:lnTo>
                <a:lnTo>
                  <a:pt x="25004" y="2636"/>
                </a:lnTo>
                <a:lnTo>
                  <a:pt x="19154" y="98"/>
                </a:lnTo>
                <a:lnTo>
                  <a:pt x="12998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04738" y="1128228"/>
            <a:ext cx="657860" cy="3060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98120" marR="5080" indent="-186055">
              <a:lnSpc>
                <a:spcPct val="74700"/>
              </a:lnSpc>
              <a:spcBef>
                <a:spcPts val="420"/>
              </a:spcBef>
            </a:pPr>
            <a:r>
              <a:rPr sz="1050" b="1" spc="-5" dirty="0">
                <a:solidFill>
                  <a:srgbClr val="58595B"/>
                </a:solidFill>
                <a:latin typeface="Arial"/>
                <a:cs typeface="Arial"/>
              </a:rPr>
              <a:t>Cables</a:t>
            </a:r>
            <a:r>
              <a:rPr sz="1050" b="1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58595B"/>
                </a:solidFill>
                <a:latin typeface="Arial"/>
                <a:cs typeface="Arial"/>
              </a:rPr>
              <a:t>de  guarda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93897" y="1231907"/>
            <a:ext cx="954405" cy="211454"/>
          </a:xfrm>
          <a:custGeom>
            <a:avLst/>
            <a:gdLst/>
            <a:ahLst/>
            <a:cxnLst/>
            <a:rect l="l" t="t" r="r" b="b"/>
            <a:pathLst>
              <a:path w="954404" h="211455">
                <a:moveTo>
                  <a:pt x="954100" y="210997"/>
                </a:moveTo>
                <a:lnTo>
                  <a:pt x="302577" y="210997"/>
                </a:lnTo>
                <a:lnTo>
                  <a:pt x="0" y="0"/>
                </a:lnTo>
              </a:path>
            </a:pathLst>
          </a:custGeom>
          <a:ln w="8547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78740" y="1216555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12998" y="0"/>
                </a:moveTo>
                <a:lnTo>
                  <a:pt x="7254" y="2213"/>
                </a:lnTo>
                <a:lnTo>
                  <a:pt x="2640" y="6611"/>
                </a:lnTo>
                <a:lnTo>
                  <a:pt x="96" y="12469"/>
                </a:lnTo>
                <a:lnTo>
                  <a:pt x="0" y="18629"/>
                </a:lnTo>
                <a:lnTo>
                  <a:pt x="2220" y="24374"/>
                </a:lnTo>
                <a:lnTo>
                  <a:pt x="6627" y="28989"/>
                </a:lnTo>
                <a:lnTo>
                  <a:pt x="12479" y="31532"/>
                </a:lnTo>
                <a:lnTo>
                  <a:pt x="18638" y="31629"/>
                </a:lnTo>
                <a:lnTo>
                  <a:pt x="24383" y="29409"/>
                </a:lnTo>
                <a:lnTo>
                  <a:pt x="28992" y="25001"/>
                </a:lnTo>
                <a:lnTo>
                  <a:pt x="31530" y="19144"/>
                </a:lnTo>
                <a:lnTo>
                  <a:pt x="31627" y="12985"/>
                </a:lnTo>
                <a:lnTo>
                  <a:pt x="29410" y="7243"/>
                </a:lnTo>
                <a:lnTo>
                  <a:pt x="25004" y="2636"/>
                </a:lnTo>
                <a:lnTo>
                  <a:pt x="19154" y="98"/>
                </a:lnTo>
                <a:lnTo>
                  <a:pt x="12998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765442" y="1207949"/>
            <a:ext cx="1525905" cy="1037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2255" marR="5080" indent="-250190" algn="just">
              <a:lnSpc>
                <a:spcPct val="100600"/>
              </a:lnSpc>
              <a:spcBef>
                <a:spcPts val="95"/>
              </a:spcBef>
            </a:pPr>
            <a:r>
              <a:rPr sz="2200" b="1" dirty="0">
                <a:solidFill>
                  <a:srgbClr val="ED1C24"/>
                </a:solidFill>
                <a:latin typeface="Arial"/>
                <a:cs typeface="Arial"/>
              </a:rPr>
              <a:t>Conoce</a:t>
            </a:r>
            <a:r>
              <a:rPr sz="2200" b="1" spc="-70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ED1C24"/>
                </a:solidFill>
                <a:latin typeface="Arial"/>
                <a:cs typeface="Arial"/>
              </a:rPr>
              <a:t>las  partes</a:t>
            </a:r>
            <a:r>
              <a:rPr sz="2200" b="1" spc="-85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ED1C24"/>
                </a:solidFill>
                <a:latin typeface="Arial"/>
                <a:cs typeface="Arial"/>
              </a:rPr>
              <a:t>de  una</a:t>
            </a:r>
            <a:r>
              <a:rPr sz="2200" b="1" spc="-65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ED1C24"/>
                </a:solidFill>
                <a:latin typeface="Arial"/>
                <a:cs typeface="Arial"/>
              </a:rPr>
              <a:t>torre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5371" y="5410974"/>
            <a:ext cx="2109876" cy="2476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4433" y="3589794"/>
            <a:ext cx="754659" cy="785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90681" y="4027430"/>
            <a:ext cx="182219" cy="1499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7952" y="3677742"/>
            <a:ext cx="1319149" cy="1779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1739" y="3858942"/>
            <a:ext cx="185477" cy="1104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6934" y="3716896"/>
            <a:ext cx="332244" cy="3294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2614" y="2556090"/>
            <a:ext cx="1552489" cy="14641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9092" y="3528957"/>
            <a:ext cx="489584" cy="145415"/>
          </a:xfrm>
          <a:custGeom>
            <a:avLst/>
            <a:gdLst/>
            <a:ahLst/>
            <a:cxnLst/>
            <a:rect l="l" t="t" r="r" b="b"/>
            <a:pathLst>
              <a:path w="489585" h="145414">
                <a:moveTo>
                  <a:pt x="472907" y="66484"/>
                </a:moveTo>
                <a:lnTo>
                  <a:pt x="384632" y="66484"/>
                </a:lnTo>
                <a:lnTo>
                  <a:pt x="406499" y="69714"/>
                </a:lnTo>
                <a:lnTo>
                  <a:pt x="424697" y="78987"/>
                </a:lnTo>
                <a:lnTo>
                  <a:pt x="449043" y="101681"/>
                </a:lnTo>
                <a:lnTo>
                  <a:pt x="489356" y="145173"/>
                </a:lnTo>
                <a:lnTo>
                  <a:pt x="479687" y="82854"/>
                </a:lnTo>
                <a:lnTo>
                  <a:pt x="472907" y="66484"/>
                </a:lnTo>
                <a:close/>
              </a:path>
              <a:path w="489585" h="145414">
                <a:moveTo>
                  <a:pt x="465396" y="48348"/>
                </a:moveTo>
                <a:lnTo>
                  <a:pt x="222440" y="48348"/>
                </a:lnTo>
                <a:lnTo>
                  <a:pt x="238315" y="50383"/>
                </a:lnTo>
                <a:lnTo>
                  <a:pt x="251377" y="58720"/>
                </a:lnTo>
                <a:lnTo>
                  <a:pt x="268621" y="80251"/>
                </a:lnTo>
                <a:lnTo>
                  <a:pt x="297040" y="121869"/>
                </a:lnTo>
                <a:lnTo>
                  <a:pt x="307101" y="112859"/>
                </a:lnTo>
                <a:lnTo>
                  <a:pt x="331168" y="93229"/>
                </a:lnTo>
                <a:lnTo>
                  <a:pt x="360069" y="74072"/>
                </a:lnTo>
                <a:lnTo>
                  <a:pt x="384632" y="66484"/>
                </a:lnTo>
                <a:lnTo>
                  <a:pt x="472907" y="66484"/>
                </a:lnTo>
                <a:lnTo>
                  <a:pt x="465396" y="48348"/>
                </a:lnTo>
                <a:close/>
              </a:path>
              <a:path w="489585" h="145414">
                <a:moveTo>
                  <a:pt x="165138" y="7086"/>
                </a:moveTo>
                <a:lnTo>
                  <a:pt x="101978" y="16151"/>
                </a:lnTo>
                <a:lnTo>
                  <a:pt x="63723" y="30549"/>
                </a:lnTo>
                <a:lnTo>
                  <a:pt x="34891" y="60521"/>
                </a:lnTo>
                <a:lnTo>
                  <a:pt x="0" y="116306"/>
                </a:lnTo>
                <a:lnTo>
                  <a:pt x="14354" y="104595"/>
                </a:lnTo>
                <a:lnTo>
                  <a:pt x="48264" y="79835"/>
                </a:lnTo>
                <a:lnTo>
                  <a:pt x="88002" y="57584"/>
                </a:lnTo>
                <a:lnTo>
                  <a:pt x="119837" y="53403"/>
                </a:lnTo>
                <a:lnTo>
                  <a:pt x="209452" y="53403"/>
                </a:lnTo>
                <a:lnTo>
                  <a:pt x="222440" y="48348"/>
                </a:lnTo>
                <a:lnTo>
                  <a:pt x="465396" y="48348"/>
                </a:lnTo>
                <a:lnTo>
                  <a:pt x="464821" y="46959"/>
                </a:lnTo>
                <a:lnTo>
                  <a:pt x="442628" y="30187"/>
                </a:lnTo>
                <a:lnTo>
                  <a:pt x="372881" y="30187"/>
                </a:lnTo>
                <a:lnTo>
                  <a:pt x="357727" y="25171"/>
                </a:lnTo>
                <a:lnTo>
                  <a:pt x="274434" y="25171"/>
                </a:lnTo>
                <a:lnTo>
                  <a:pt x="268107" y="24535"/>
                </a:lnTo>
                <a:lnTo>
                  <a:pt x="267441" y="24193"/>
                </a:lnTo>
                <a:lnTo>
                  <a:pt x="174244" y="24193"/>
                </a:lnTo>
                <a:lnTo>
                  <a:pt x="169735" y="22440"/>
                </a:lnTo>
                <a:lnTo>
                  <a:pt x="165138" y="7086"/>
                </a:lnTo>
                <a:close/>
              </a:path>
              <a:path w="489585" h="145414">
                <a:moveTo>
                  <a:pt x="209452" y="53403"/>
                </a:moveTo>
                <a:lnTo>
                  <a:pt x="119837" y="53403"/>
                </a:lnTo>
                <a:lnTo>
                  <a:pt x="128284" y="57877"/>
                </a:lnTo>
                <a:lnTo>
                  <a:pt x="132886" y="65712"/>
                </a:lnTo>
                <a:lnTo>
                  <a:pt x="135249" y="82621"/>
                </a:lnTo>
                <a:lnTo>
                  <a:pt x="136982" y="114312"/>
                </a:lnTo>
                <a:lnTo>
                  <a:pt x="146545" y="103777"/>
                </a:lnTo>
                <a:lnTo>
                  <a:pt x="169605" y="80721"/>
                </a:lnTo>
                <a:lnTo>
                  <a:pt x="197718" y="57969"/>
                </a:lnTo>
                <a:lnTo>
                  <a:pt x="209452" y="53403"/>
                </a:lnTo>
                <a:close/>
              </a:path>
              <a:path w="489585" h="145414">
                <a:moveTo>
                  <a:pt x="377583" y="0"/>
                </a:moveTo>
                <a:lnTo>
                  <a:pt x="380202" y="2142"/>
                </a:lnTo>
                <a:lnTo>
                  <a:pt x="385743" y="7224"/>
                </a:lnTo>
                <a:lnTo>
                  <a:pt x="390731" y="13228"/>
                </a:lnTo>
                <a:lnTo>
                  <a:pt x="391693" y="18135"/>
                </a:lnTo>
                <a:lnTo>
                  <a:pt x="384192" y="28274"/>
                </a:lnTo>
                <a:lnTo>
                  <a:pt x="372881" y="30187"/>
                </a:lnTo>
                <a:lnTo>
                  <a:pt x="442628" y="30187"/>
                </a:lnTo>
                <a:lnTo>
                  <a:pt x="434279" y="23878"/>
                </a:lnTo>
                <a:lnTo>
                  <a:pt x="377583" y="0"/>
                </a:lnTo>
                <a:close/>
              </a:path>
              <a:path w="489585" h="145414">
                <a:moveTo>
                  <a:pt x="307111" y="4063"/>
                </a:moveTo>
                <a:lnTo>
                  <a:pt x="303371" y="7419"/>
                </a:lnTo>
                <a:lnTo>
                  <a:pt x="294416" y="14770"/>
                </a:lnTo>
                <a:lnTo>
                  <a:pt x="283638" y="22044"/>
                </a:lnTo>
                <a:lnTo>
                  <a:pt x="274434" y="25171"/>
                </a:lnTo>
                <a:lnTo>
                  <a:pt x="357727" y="25171"/>
                </a:lnTo>
                <a:lnTo>
                  <a:pt x="349831" y="22557"/>
                </a:lnTo>
                <a:lnTo>
                  <a:pt x="307111" y="4063"/>
                </a:lnTo>
                <a:close/>
              </a:path>
              <a:path w="489585" h="145414">
                <a:moveTo>
                  <a:pt x="241681" y="0"/>
                </a:moveTo>
                <a:lnTo>
                  <a:pt x="233494" y="4687"/>
                </a:lnTo>
                <a:lnTo>
                  <a:pt x="214229" y="14516"/>
                </a:lnTo>
                <a:lnTo>
                  <a:pt x="191831" y="23135"/>
                </a:lnTo>
                <a:lnTo>
                  <a:pt x="174244" y="24193"/>
                </a:lnTo>
                <a:lnTo>
                  <a:pt x="267441" y="24193"/>
                </a:lnTo>
                <a:lnTo>
                  <a:pt x="262586" y="21701"/>
                </a:lnTo>
                <a:lnTo>
                  <a:pt x="254801" y="14309"/>
                </a:lnTo>
                <a:lnTo>
                  <a:pt x="2416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92795" y="3632225"/>
            <a:ext cx="573760" cy="1286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73567" y="3495839"/>
            <a:ext cx="178151" cy="632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1571" y="3131026"/>
            <a:ext cx="216535" cy="108585"/>
          </a:xfrm>
          <a:custGeom>
            <a:avLst/>
            <a:gdLst/>
            <a:ahLst/>
            <a:cxnLst/>
            <a:rect l="l" t="t" r="r" b="b"/>
            <a:pathLst>
              <a:path w="216535" h="108585">
                <a:moveTo>
                  <a:pt x="107988" y="0"/>
                </a:moveTo>
                <a:lnTo>
                  <a:pt x="65954" y="8486"/>
                </a:lnTo>
                <a:lnTo>
                  <a:pt x="31629" y="31627"/>
                </a:lnTo>
                <a:lnTo>
                  <a:pt x="8486" y="65949"/>
                </a:lnTo>
                <a:lnTo>
                  <a:pt x="0" y="107975"/>
                </a:lnTo>
                <a:lnTo>
                  <a:pt x="215988" y="107975"/>
                </a:lnTo>
                <a:lnTo>
                  <a:pt x="207500" y="65949"/>
                </a:lnTo>
                <a:lnTo>
                  <a:pt x="184353" y="31627"/>
                </a:lnTo>
                <a:lnTo>
                  <a:pt x="150023" y="8486"/>
                </a:lnTo>
                <a:lnTo>
                  <a:pt x="107988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66887" y="3141636"/>
            <a:ext cx="205359" cy="2053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8622" y="3213358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30937" y="0"/>
                </a:moveTo>
                <a:lnTo>
                  <a:pt x="18891" y="2432"/>
                </a:lnTo>
                <a:lnTo>
                  <a:pt x="9058" y="9064"/>
                </a:lnTo>
                <a:lnTo>
                  <a:pt x="2430" y="18902"/>
                </a:lnTo>
                <a:lnTo>
                  <a:pt x="0" y="30949"/>
                </a:lnTo>
                <a:lnTo>
                  <a:pt x="2430" y="43002"/>
                </a:lnTo>
                <a:lnTo>
                  <a:pt x="9058" y="52839"/>
                </a:lnTo>
                <a:lnTo>
                  <a:pt x="18891" y="59469"/>
                </a:lnTo>
                <a:lnTo>
                  <a:pt x="30937" y="61899"/>
                </a:lnTo>
                <a:lnTo>
                  <a:pt x="42984" y="59469"/>
                </a:lnTo>
                <a:lnTo>
                  <a:pt x="52822" y="52839"/>
                </a:lnTo>
                <a:lnTo>
                  <a:pt x="59455" y="43002"/>
                </a:lnTo>
                <a:lnTo>
                  <a:pt x="61887" y="30949"/>
                </a:lnTo>
                <a:lnTo>
                  <a:pt x="59455" y="18902"/>
                </a:lnTo>
                <a:lnTo>
                  <a:pt x="52822" y="9064"/>
                </a:lnTo>
                <a:lnTo>
                  <a:pt x="42984" y="2432"/>
                </a:lnTo>
                <a:lnTo>
                  <a:pt x="30937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00093" y="3250828"/>
            <a:ext cx="62230" cy="62230"/>
          </a:xfrm>
          <a:custGeom>
            <a:avLst/>
            <a:gdLst/>
            <a:ahLst/>
            <a:cxnLst/>
            <a:rect l="l" t="t" r="r" b="b"/>
            <a:pathLst>
              <a:path w="62230" h="62229">
                <a:moveTo>
                  <a:pt x="30954" y="0"/>
                </a:moveTo>
                <a:lnTo>
                  <a:pt x="19308" y="2264"/>
                </a:lnTo>
                <a:lnTo>
                  <a:pt x="9067" y="9058"/>
                </a:lnTo>
                <a:lnTo>
                  <a:pt x="2266" y="19296"/>
                </a:lnTo>
                <a:lnTo>
                  <a:pt x="0" y="30938"/>
                </a:lnTo>
                <a:lnTo>
                  <a:pt x="2266" y="42578"/>
                </a:lnTo>
                <a:lnTo>
                  <a:pt x="9067" y="52809"/>
                </a:lnTo>
                <a:lnTo>
                  <a:pt x="19302" y="59610"/>
                </a:lnTo>
                <a:lnTo>
                  <a:pt x="30949" y="61877"/>
                </a:lnTo>
                <a:lnTo>
                  <a:pt x="42596" y="59610"/>
                </a:lnTo>
                <a:lnTo>
                  <a:pt x="52831" y="52809"/>
                </a:lnTo>
                <a:lnTo>
                  <a:pt x="59632" y="42578"/>
                </a:lnTo>
                <a:lnTo>
                  <a:pt x="61899" y="30938"/>
                </a:lnTo>
                <a:lnTo>
                  <a:pt x="59632" y="19296"/>
                </a:lnTo>
                <a:lnTo>
                  <a:pt x="52831" y="9058"/>
                </a:lnTo>
                <a:lnTo>
                  <a:pt x="42598" y="2264"/>
                </a:lnTo>
                <a:lnTo>
                  <a:pt x="309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83718" y="3191914"/>
            <a:ext cx="37465" cy="37465"/>
          </a:xfrm>
          <a:custGeom>
            <a:avLst/>
            <a:gdLst/>
            <a:ahLst/>
            <a:cxnLst/>
            <a:rect l="l" t="t" r="r" b="b"/>
            <a:pathLst>
              <a:path w="37464" h="37464">
                <a:moveTo>
                  <a:pt x="18584" y="0"/>
                </a:moveTo>
                <a:lnTo>
                  <a:pt x="11589" y="1359"/>
                </a:lnTo>
                <a:lnTo>
                  <a:pt x="5437" y="5438"/>
                </a:lnTo>
                <a:lnTo>
                  <a:pt x="1358" y="11591"/>
                </a:lnTo>
                <a:lnTo>
                  <a:pt x="0" y="18588"/>
                </a:lnTo>
                <a:lnTo>
                  <a:pt x="1363" y="25582"/>
                </a:lnTo>
                <a:lnTo>
                  <a:pt x="5449" y="31727"/>
                </a:lnTo>
                <a:lnTo>
                  <a:pt x="11613" y="35819"/>
                </a:lnTo>
                <a:lnTo>
                  <a:pt x="18586" y="37180"/>
                </a:lnTo>
                <a:lnTo>
                  <a:pt x="25580" y="35815"/>
                </a:lnTo>
                <a:lnTo>
                  <a:pt x="31713" y="31727"/>
                </a:lnTo>
                <a:lnTo>
                  <a:pt x="35799" y="25582"/>
                </a:lnTo>
                <a:lnTo>
                  <a:pt x="37161" y="18588"/>
                </a:lnTo>
                <a:lnTo>
                  <a:pt x="35799" y="11591"/>
                </a:lnTo>
                <a:lnTo>
                  <a:pt x="31713" y="5438"/>
                </a:lnTo>
                <a:lnTo>
                  <a:pt x="25575" y="1359"/>
                </a:lnTo>
                <a:lnTo>
                  <a:pt x="185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88761" y="3131026"/>
            <a:ext cx="194945" cy="108585"/>
          </a:xfrm>
          <a:custGeom>
            <a:avLst/>
            <a:gdLst/>
            <a:ahLst/>
            <a:cxnLst/>
            <a:rect l="l" t="t" r="r" b="b"/>
            <a:pathLst>
              <a:path w="194944" h="108585">
                <a:moveTo>
                  <a:pt x="97256" y="0"/>
                </a:moveTo>
                <a:lnTo>
                  <a:pt x="59402" y="8486"/>
                </a:lnTo>
                <a:lnTo>
                  <a:pt x="28487" y="31627"/>
                </a:lnTo>
                <a:lnTo>
                  <a:pt x="7643" y="65949"/>
                </a:lnTo>
                <a:lnTo>
                  <a:pt x="0" y="107975"/>
                </a:lnTo>
                <a:lnTo>
                  <a:pt x="194525" y="107975"/>
                </a:lnTo>
                <a:lnTo>
                  <a:pt x="186883" y="65949"/>
                </a:lnTo>
                <a:lnTo>
                  <a:pt x="166041" y="31627"/>
                </a:lnTo>
                <a:lnTo>
                  <a:pt x="135123" y="8486"/>
                </a:lnTo>
                <a:lnTo>
                  <a:pt x="97256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93544" y="3141637"/>
            <a:ext cx="184950" cy="2053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43670" y="3214387"/>
            <a:ext cx="60325" cy="62230"/>
          </a:xfrm>
          <a:custGeom>
            <a:avLst/>
            <a:gdLst/>
            <a:ahLst/>
            <a:cxnLst/>
            <a:rect l="l" t="t" r="r" b="b"/>
            <a:pathLst>
              <a:path w="60325" h="62229">
                <a:moveTo>
                  <a:pt x="30048" y="0"/>
                </a:moveTo>
                <a:lnTo>
                  <a:pt x="18350" y="2435"/>
                </a:lnTo>
                <a:lnTo>
                  <a:pt x="8799" y="9075"/>
                </a:lnTo>
                <a:lnTo>
                  <a:pt x="2360" y="18918"/>
                </a:lnTo>
                <a:lnTo>
                  <a:pt x="0" y="30962"/>
                </a:lnTo>
                <a:lnTo>
                  <a:pt x="2360" y="43010"/>
                </a:lnTo>
                <a:lnTo>
                  <a:pt x="8799" y="52847"/>
                </a:lnTo>
                <a:lnTo>
                  <a:pt x="18350" y="59480"/>
                </a:lnTo>
                <a:lnTo>
                  <a:pt x="30048" y="61912"/>
                </a:lnTo>
                <a:lnTo>
                  <a:pt x="41751" y="59480"/>
                </a:lnTo>
                <a:lnTo>
                  <a:pt x="51301" y="52847"/>
                </a:lnTo>
                <a:lnTo>
                  <a:pt x="57737" y="43010"/>
                </a:lnTo>
                <a:lnTo>
                  <a:pt x="60096" y="30962"/>
                </a:lnTo>
                <a:lnTo>
                  <a:pt x="57737" y="18918"/>
                </a:lnTo>
                <a:lnTo>
                  <a:pt x="51301" y="9075"/>
                </a:lnTo>
                <a:lnTo>
                  <a:pt x="41751" y="2435"/>
                </a:lnTo>
                <a:lnTo>
                  <a:pt x="30048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06257" y="3251860"/>
            <a:ext cx="60325" cy="62230"/>
          </a:xfrm>
          <a:custGeom>
            <a:avLst/>
            <a:gdLst/>
            <a:ahLst/>
            <a:cxnLst/>
            <a:rect l="l" t="t" r="r" b="b"/>
            <a:pathLst>
              <a:path w="60325" h="62229">
                <a:moveTo>
                  <a:pt x="30062" y="0"/>
                </a:moveTo>
                <a:lnTo>
                  <a:pt x="18758" y="2266"/>
                </a:lnTo>
                <a:lnTo>
                  <a:pt x="8820" y="9067"/>
                </a:lnTo>
                <a:lnTo>
                  <a:pt x="2205" y="19304"/>
                </a:lnTo>
                <a:lnTo>
                  <a:pt x="0" y="30941"/>
                </a:lnTo>
                <a:lnTo>
                  <a:pt x="2205" y="42577"/>
                </a:lnTo>
                <a:lnTo>
                  <a:pt x="8820" y="52806"/>
                </a:lnTo>
                <a:lnTo>
                  <a:pt x="18753" y="59607"/>
                </a:lnTo>
                <a:lnTo>
                  <a:pt x="30057" y="61874"/>
                </a:lnTo>
                <a:lnTo>
                  <a:pt x="41367" y="59607"/>
                </a:lnTo>
                <a:lnTo>
                  <a:pt x="51314" y="52806"/>
                </a:lnTo>
                <a:lnTo>
                  <a:pt x="57915" y="42575"/>
                </a:lnTo>
                <a:lnTo>
                  <a:pt x="60115" y="30937"/>
                </a:lnTo>
                <a:lnTo>
                  <a:pt x="57915" y="19298"/>
                </a:lnTo>
                <a:lnTo>
                  <a:pt x="51314" y="9067"/>
                </a:lnTo>
                <a:lnTo>
                  <a:pt x="41368" y="2266"/>
                </a:lnTo>
                <a:lnTo>
                  <a:pt x="30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87455" y="3192968"/>
            <a:ext cx="36195" cy="37465"/>
          </a:xfrm>
          <a:custGeom>
            <a:avLst/>
            <a:gdLst/>
            <a:ahLst/>
            <a:cxnLst/>
            <a:rect l="l" t="t" r="r" b="b"/>
            <a:pathLst>
              <a:path w="36194" h="37464">
                <a:moveTo>
                  <a:pt x="18054" y="0"/>
                </a:moveTo>
                <a:lnTo>
                  <a:pt x="11261" y="1359"/>
                </a:lnTo>
                <a:lnTo>
                  <a:pt x="5284" y="5438"/>
                </a:lnTo>
                <a:lnTo>
                  <a:pt x="1320" y="11582"/>
                </a:lnTo>
                <a:lnTo>
                  <a:pt x="0" y="18570"/>
                </a:lnTo>
                <a:lnTo>
                  <a:pt x="1325" y="25559"/>
                </a:lnTo>
                <a:lnTo>
                  <a:pt x="5297" y="31702"/>
                </a:lnTo>
                <a:lnTo>
                  <a:pt x="11284" y="35793"/>
                </a:lnTo>
                <a:lnTo>
                  <a:pt x="18056" y="37155"/>
                </a:lnTo>
                <a:lnTo>
                  <a:pt x="24853" y="35790"/>
                </a:lnTo>
                <a:lnTo>
                  <a:pt x="30824" y="31702"/>
                </a:lnTo>
                <a:lnTo>
                  <a:pt x="34789" y="25559"/>
                </a:lnTo>
                <a:lnTo>
                  <a:pt x="36110" y="18570"/>
                </a:lnTo>
                <a:lnTo>
                  <a:pt x="34789" y="11582"/>
                </a:lnTo>
                <a:lnTo>
                  <a:pt x="30824" y="5438"/>
                </a:lnTo>
                <a:lnTo>
                  <a:pt x="24847" y="1359"/>
                </a:lnTo>
                <a:lnTo>
                  <a:pt x="18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00007" y="2806480"/>
            <a:ext cx="553720" cy="480695"/>
          </a:xfrm>
          <a:custGeom>
            <a:avLst/>
            <a:gdLst/>
            <a:ahLst/>
            <a:cxnLst/>
            <a:rect l="l" t="t" r="r" b="b"/>
            <a:pathLst>
              <a:path w="553719" h="480695">
                <a:moveTo>
                  <a:pt x="551247" y="318020"/>
                </a:moveTo>
                <a:lnTo>
                  <a:pt x="493903" y="318020"/>
                </a:lnTo>
                <a:lnTo>
                  <a:pt x="499474" y="327194"/>
                </a:lnTo>
                <a:lnTo>
                  <a:pt x="513711" y="356003"/>
                </a:lnTo>
                <a:lnTo>
                  <a:pt x="532897" y="406381"/>
                </a:lnTo>
                <a:lnTo>
                  <a:pt x="553313" y="480263"/>
                </a:lnTo>
                <a:lnTo>
                  <a:pt x="553351" y="480072"/>
                </a:lnTo>
                <a:lnTo>
                  <a:pt x="551480" y="441599"/>
                </a:lnTo>
                <a:lnTo>
                  <a:pt x="550446" y="401407"/>
                </a:lnTo>
                <a:lnTo>
                  <a:pt x="550426" y="356003"/>
                </a:lnTo>
                <a:lnTo>
                  <a:pt x="551247" y="318020"/>
                </a:lnTo>
                <a:close/>
              </a:path>
              <a:path w="553719" h="480695">
                <a:moveTo>
                  <a:pt x="496686" y="270802"/>
                </a:moveTo>
                <a:lnTo>
                  <a:pt x="421640" y="270802"/>
                </a:lnTo>
                <a:lnTo>
                  <a:pt x="420293" y="282462"/>
                </a:lnTo>
                <a:lnTo>
                  <a:pt x="419758" y="311051"/>
                </a:lnTo>
                <a:lnTo>
                  <a:pt x="425288" y="346979"/>
                </a:lnTo>
                <a:lnTo>
                  <a:pt x="442137" y="380657"/>
                </a:lnTo>
                <a:lnTo>
                  <a:pt x="449368" y="361833"/>
                </a:lnTo>
                <a:lnTo>
                  <a:pt x="457171" y="349034"/>
                </a:lnTo>
                <a:lnTo>
                  <a:pt x="470398" y="336387"/>
                </a:lnTo>
                <a:lnTo>
                  <a:pt x="493903" y="318020"/>
                </a:lnTo>
                <a:lnTo>
                  <a:pt x="551247" y="318020"/>
                </a:lnTo>
                <a:lnTo>
                  <a:pt x="551294" y="315874"/>
                </a:lnTo>
                <a:lnTo>
                  <a:pt x="523445" y="295654"/>
                </a:lnTo>
                <a:lnTo>
                  <a:pt x="496686" y="270802"/>
                </a:lnTo>
                <a:close/>
              </a:path>
              <a:path w="553719" h="480695">
                <a:moveTo>
                  <a:pt x="473727" y="249478"/>
                </a:moveTo>
                <a:lnTo>
                  <a:pt x="322389" y="249478"/>
                </a:lnTo>
                <a:lnTo>
                  <a:pt x="320156" y="256699"/>
                </a:lnTo>
                <a:lnTo>
                  <a:pt x="317990" y="275885"/>
                </a:lnTo>
                <a:lnTo>
                  <a:pt x="322694" y="303324"/>
                </a:lnTo>
                <a:lnTo>
                  <a:pt x="341071" y="335305"/>
                </a:lnTo>
                <a:lnTo>
                  <a:pt x="360239" y="306179"/>
                </a:lnTo>
                <a:lnTo>
                  <a:pt x="375021" y="289752"/>
                </a:lnTo>
                <a:lnTo>
                  <a:pt x="392970" y="279975"/>
                </a:lnTo>
                <a:lnTo>
                  <a:pt x="421640" y="270802"/>
                </a:lnTo>
                <a:lnTo>
                  <a:pt x="496686" y="270802"/>
                </a:lnTo>
                <a:lnTo>
                  <a:pt x="473727" y="249478"/>
                </a:lnTo>
                <a:close/>
              </a:path>
              <a:path w="553719" h="480695">
                <a:moveTo>
                  <a:pt x="0" y="156235"/>
                </a:moveTo>
                <a:lnTo>
                  <a:pt x="70809" y="224164"/>
                </a:lnTo>
                <a:lnTo>
                  <a:pt x="127995" y="256520"/>
                </a:lnTo>
                <a:lnTo>
                  <a:pt x="201780" y="262045"/>
                </a:lnTo>
                <a:lnTo>
                  <a:pt x="322389" y="249478"/>
                </a:lnTo>
                <a:lnTo>
                  <a:pt x="473727" y="249478"/>
                </a:lnTo>
                <a:lnTo>
                  <a:pt x="458819" y="235632"/>
                </a:lnTo>
                <a:lnTo>
                  <a:pt x="415851" y="177460"/>
                </a:lnTo>
                <a:lnTo>
                  <a:pt x="156510" y="177460"/>
                </a:lnTo>
                <a:lnTo>
                  <a:pt x="82137" y="177363"/>
                </a:lnTo>
                <a:lnTo>
                  <a:pt x="0" y="156235"/>
                </a:lnTo>
                <a:close/>
              </a:path>
              <a:path w="553719" h="480695">
                <a:moveTo>
                  <a:pt x="171729" y="31241"/>
                </a:moveTo>
                <a:lnTo>
                  <a:pt x="185225" y="73950"/>
                </a:lnTo>
                <a:lnTo>
                  <a:pt x="201547" y="98351"/>
                </a:lnTo>
                <a:lnTo>
                  <a:pt x="231335" y="113595"/>
                </a:lnTo>
                <a:lnTo>
                  <a:pt x="285229" y="128828"/>
                </a:lnTo>
                <a:lnTo>
                  <a:pt x="283027" y="132317"/>
                </a:lnTo>
                <a:lnTo>
                  <a:pt x="274802" y="140966"/>
                </a:lnTo>
                <a:lnTo>
                  <a:pt x="258129" y="152049"/>
                </a:lnTo>
                <a:lnTo>
                  <a:pt x="230581" y="162839"/>
                </a:lnTo>
                <a:lnTo>
                  <a:pt x="231000" y="162928"/>
                </a:lnTo>
                <a:lnTo>
                  <a:pt x="231228" y="163004"/>
                </a:lnTo>
                <a:lnTo>
                  <a:pt x="210435" y="168636"/>
                </a:lnTo>
                <a:lnTo>
                  <a:pt x="156510" y="177460"/>
                </a:lnTo>
                <a:lnTo>
                  <a:pt x="415851" y="177460"/>
                </a:lnTo>
                <a:lnTo>
                  <a:pt x="385791" y="136762"/>
                </a:lnTo>
                <a:lnTo>
                  <a:pt x="363633" y="79641"/>
                </a:lnTo>
                <a:lnTo>
                  <a:pt x="282460" y="79641"/>
                </a:lnTo>
                <a:lnTo>
                  <a:pt x="267334" y="78592"/>
                </a:lnTo>
                <a:lnTo>
                  <a:pt x="232895" y="72810"/>
                </a:lnTo>
                <a:lnTo>
                  <a:pt x="195556" y="58344"/>
                </a:lnTo>
                <a:lnTo>
                  <a:pt x="171729" y="31241"/>
                </a:lnTo>
                <a:close/>
              </a:path>
              <a:path w="553719" h="480695">
                <a:moveTo>
                  <a:pt x="332740" y="0"/>
                </a:moveTo>
                <a:lnTo>
                  <a:pt x="326003" y="3512"/>
                </a:lnTo>
                <a:lnTo>
                  <a:pt x="310586" y="16003"/>
                </a:lnTo>
                <a:lnTo>
                  <a:pt x="293676" y="40403"/>
                </a:lnTo>
                <a:lnTo>
                  <a:pt x="282460" y="79641"/>
                </a:lnTo>
                <a:lnTo>
                  <a:pt x="363633" y="79641"/>
                </a:lnTo>
                <a:lnTo>
                  <a:pt x="3327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20745" y="3295637"/>
            <a:ext cx="300257" cy="3658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36716" y="2996421"/>
            <a:ext cx="443230" cy="429895"/>
          </a:xfrm>
          <a:custGeom>
            <a:avLst/>
            <a:gdLst/>
            <a:ahLst/>
            <a:cxnLst/>
            <a:rect l="l" t="t" r="r" b="b"/>
            <a:pathLst>
              <a:path w="443230" h="429895">
                <a:moveTo>
                  <a:pt x="375932" y="0"/>
                </a:moveTo>
                <a:lnTo>
                  <a:pt x="320197" y="1589"/>
                </a:lnTo>
                <a:lnTo>
                  <a:pt x="263643" y="6217"/>
                </a:lnTo>
                <a:lnTo>
                  <a:pt x="207597" y="13668"/>
                </a:lnTo>
                <a:lnTo>
                  <a:pt x="153386" y="23729"/>
                </a:lnTo>
                <a:lnTo>
                  <a:pt x="102337" y="36186"/>
                </a:lnTo>
                <a:lnTo>
                  <a:pt x="55778" y="50825"/>
                </a:lnTo>
                <a:lnTo>
                  <a:pt x="11325" y="82189"/>
                </a:lnTo>
                <a:lnTo>
                  <a:pt x="0" y="127622"/>
                </a:lnTo>
                <a:lnTo>
                  <a:pt x="7192" y="167146"/>
                </a:lnTo>
                <a:lnTo>
                  <a:pt x="17466" y="210153"/>
                </a:lnTo>
                <a:lnTo>
                  <a:pt x="31353" y="254508"/>
                </a:lnTo>
                <a:lnTo>
                  <a:pt x="49386" y="298078"/>
                </a:lnTo>
                <a:lnTo>
                  <a:pt x="72096" y="338728"/>
                </a:lnTo>
                <a:lnTo>
                  <a:pt x="100014" y="374323"/>
                </a:lnTo>
                <a:lnTo>
                  <a:pt x="133674" y="402729"/>
                </a:lnTo>
                <a:lnTo>
                  <a:pt x="173607" y="421812"/>
                </a:lnTo>
                <a:lnTo>
                  <a:pt x="220344" y="429437"/>
                </a:lnTo>
                <a:lnTo>
                  <a:pt x="223786" y="429475"/>
                </a:lnTo>
                <a:lnTo>
                  <a:pt x="267986" y="422140"/>
                </a:lnTo>
                <a:lnTo>
                  <a:pt x="304652" y="402488"/>
                </a:lnTo>
                <a:lnTo>
                  <a:pt x="223786" y="402488"/>
                </a:lnTo>
                <a:lnTo>
                  <a:pt x="220979" y="402450"/>
                </a:lnTo>
                <a:lnTo>
                  <a:pt x="174042" y="394092"/>
                </a:lnTo>
                <a:lnTo>
                  <a:pt x="134967" y="373357"/>
                </a:lnTo>
                <a:lnTo>
                  <a:pt x="103061" y="343130"/>
                </a:lnTo>
                <a:lnTo>
                  <a:pt x="77627" y="306290"/>
                </a:lnTo>
                <a:lnTo>
                  <a:pt x="57969" y="265721"/>
                </a:lnTo>
                <a:lnTo>
                  <a:pt x="43391" y="224304"/>
                </a:lnTo>
                <a:lnTo>
                  <a:pt x="33199" y="184922"/>
                </a:lnTo>
                <a:lnTo>
                  <a:pt x="26695" y="150456"/>
                </a:lnTo>
                <a:lnTo>
                  <a:pt x="28299" y="134201"/>
                </a:lnTo>
                <a:lnTo>
                  <a:pt x="64884" y="103250"/>
                </a:lnTo>
                <a:lnTo>
                  <a:pt x="102179" y="91346"/>
                </a:lnTo>
                <a:lnTo>
                  <a:pt x="146742" y="79920"/>
                </a:lnTo>
                <a:lnTo>
                  <a:pt x="197486" y="69724"/>
                </a:lnTo>
                <a:lnTo>
                  <a:pt x="253324" y="61511"/>
                </a:lnTo>
                <a:lnTo>
                  <a:pt x="313168" y="56031"/>
                </a:lnTo>
                <a:lnTo>
                  <a:pt x="375932" y="54038"/>
                </a:lnTo>
                <a:lnTo>
                  <a:pt x="443005" y="54038"/>
                </a:lnTo>
                <a:lnTo>
                  <a:pt x="443149" y="48910"/>
                </a:lnTo>
                <a:lnTo>
                  <a:pt x="421699" y="11275"/>
                </a:lnTo>
                <a:lnTo>
                  <a:pt x="381076" y="25"/>
                </a:lnTo>
                <a:lnTo>
                  <a:pt x="375932" y="0"/>
                </a:lnTo>
                <a:close/>
              </a:path>
              <a:path w="443230" h="429895">
                <a:moveTo>
                  <a:pt x="443005" y="54038"/>
                </a:moveTo>
                <a:lnTo>
                  <a:pt x="380923" y="54038"/>
                </a:lnTo>
                <a:lnTo>
                  <a:pt x="390410" y="54776"/>
                </a:lnTo>
                <a:lnTo>
                  <a:pt x="398751" y="56826"/>
                </a:lnTo>
                <a:lnTo>
                  <a:pt x="405687" y="60085"/>
                </a:lnTo>
                <a:lnTo>
                  <a:pt x="410959" y="64452"/>
                </a:lnTo>
                <a:lnTo>
                  <a:pt x="415302" y="69380"/>
                </a:lnTo>
                <a:lnTo>
                  <a:pt x="416979" y="76085"/>
                </a:lnTo>
                <a:lnTo>
                  <a:pt x="416013" y="84378"/>
                </a:lnTo>
                <a:lnTo>
                  <a:pt x="410670" y="122622"/>
                </a:lnTo>
                <a:lnTo>
                  <a:pt x="402513" y="166379"/>
                </a:lnTo>
                <a:lnTo>
                  <a:pt x="391032" y="212978"/>
                </a:lnTo>
                <a:lnTo>
                  <a:pt x="375717" y="259743"/>
                </a:lnTo>
                <a:lnTo>
                  <a:pt x="356059" y="304001"/>
                </a:lnTo>
                <a:lnTo>
                  <a:pt x="331546" y="343078"/>
                </a:lnTo>
                <a:lnTo>
                  <a:pt x="301633" y="374323"/>
                </a:lnTo>
                <a:lnTo>
                  <a:pt x="265920" y="394996"/>
                </a:lnTo>
                <a:lnTo>
                  <a:pt x="223786" y="402488"/>
                </a:lnTo>
                <a:lnTo>
                  <a:pt x="304652" y="402488"/>
                </a:lnTo>
                <a:lnTo>
                  <a:pt x="338338" y="370752"/>
                </a:lnTo>
                <a:lnTo>
                  <a:pt x="365400" y="331560"/>
                </a:lnTo>
                <a:lnTo>
                  <a:pt x="387659" y="286610"/>
                </a:lnTo>
                <a:lnTo>
                  <a:pt x="405570" y="238332"/>
                </a:lnTo>
                <a:lnTo>
                  <a:pt x="419587" y="189157"/>
                </a:lnTo>
                <a:lnTo>
                  <a:pt x="430165" y="141515"/>
                </a:lnTo>
                <a:lnTo>
                  <a:pt x="437759" y="97837"/>
                </a:lnTo>
                <a:lnTo>
                  <a:pt x="442823" y="60553"/>
                </a:lnTo>
                <a:lnTo>
                  <a:pt x="443005" y="54038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89114" y="2996421"/>
            <a:ext cx="364490" cy="429895"/>
          </a:xfrm>
          <a:custGeom>
            <a:avLst/>
            <a:gdLst/>
            <a:ahLst/>
            <a:cxnLst/>
            <a:rect l="l" t="t" r="r" b="b"/>
            <a:pathLst>
              <a:path w="364489" h="429895">
                <a:moveTo>
                  <a:pt x="56819" y="0"/>
                </a:moveTo>
                <a:lnTo>
                  <a:pt x="12522" y="16611"/>
                </a:lnTo>
                <a:lnTo>
                  <a:pt x="0" y="60248"/>
                </a:lnTo>
                <a:lnTo>
                  <a:pt x="4882" y="104096"/>
                </a:lnTo>
                <a:lnTo>
                  <a:pt x="11773" y="151600"/>
                </a:lnTo>
                <a:lnTo>
                  <a:pt x="21013" y="200814"/>
                </a:lnTo>
                <a:lnTo>
                  <a:pt x="32945" y="249788"/>
                </a:lnTo>
                <a:lnTo>
                  <a:pt x="47917" y="296588"/>
                </a:lnTo>
                <a:lnTo>
                  <a:pt x="66251" y="339222"/>
                </a:lnTo>
                <a:lnTo>
                  <a:pt x="88310" y="375785"/>
                </a:lnTo>
                <a:lnTo>
                  <a:pt x="114429" y="404314"/>
                </a:lnTo>
                <a:lnTo>
                  <a:pt x="180212" y="429475"/>
                </a:lnTo>
                <a:lnTo>
                  <a:pt x="183146" y="429437"/>
                </a:lnTo>
                <a:lnTo>
                  <a:pt x="226091" y="419981"/>
                </a:lnTo>
                <a:lnTo>
                  <a:pt x="252649" y="402488"/>
                </a:lnTo>
                <a:lnTo>
                  <a:pt x="180212" y="402488"/>
                </a:lnTo>
                <a:lnTo>
                  <a:pt x="145857" y="394252"/>
                </a:lnTo>
                <a:lnTo>
                  <a:pt x="92658" y="338068"/>
                </a:lnTo>
                <a:lnTo>
                  <a:pt x="72969" y="296573"/>
                </a:lnTo>
                <a:lnTo>
                  <a:pt x="57340" y="250495"/>
                </a:lnTo>
                <a:lnTo>
                  <a:pt x="45335" y="203023"/>
                </a:lnTo>
                <a:lnTo>
                  <a:pt x="36538" y="157405"/>
                </a:lnTo>
                <a:lnTo>
                  <a:pt x="30528" y="116876"/>
                </a:lnTo>
                <a:lnTo>
                  <a:pt x="26212" y="77825"/>
                </a:lnTo>
                <a:lnTo>
                  <a:pt x="26682" y="68237"/>
                </a:lnTo>
                <a:lnTo>
                  <a:pt x="38201" y="55435"/>
                </a:lnTo>
                <a:lnTo>
                  <a:pt x="46659" y="54076"/>
                </a:lnTo>
                <a:lnTo>
                  <a:pt x="322743" y="54038"/>
                </a:lnTo>
                <a:lnTo>
                  <a:pt x="318198" y="51193"/>
                </a:lnTo>
                <a:lnTo>
                  <a:pt x="272104" y="33755"/>
                </a:lnTo>
                <a:lnTo>
                  <a:pt x="221041" y="19545"/>
                </a:lnTo>
                <a:lnTo>
                  <a:pt x="166888" y="8934"/>
                </a:lnTo>
                <a:lnTo>
                  <a:pt x="111521" y="2295"/>
                </a:lnTo>
                <a:lnTo>
                  <a:pt x="56819" y="0"/>
                </a:lnTo>
                <a:close/>
              </a:path>
              <a:path w="364489" h="429895">
                <a:moveTo>
                  <a:pt x="322743" y="54038"/>
                </a:moveTo>
                <a:lnTo>
                  <a:pt x="56819" y="54038"/>
                </a:lnTo>
                <a:lnTo>
                  <a:pt x="117234" y="56856"/>
                </a:lnTo>
                <a:lnTo>
                  <a:pt x="173999" y="64448"/>
                </a:lnTo>
                <a:lnTo>
                  <a:pt x="225607" y="75517"/>
                </a:lnTo>
                <a:lnTo>
                  <a:pt x="270552" y="88769"/>
                </a:lnTo>
                <a:lnTo>
                  <a:pt x="307327" y="102908"/>
                </a:lnTo>
                <a:lnTo>
                  <a:pt x="336384" y="134188"/>
                </a:lnTo>
                <a:lnTo>
                  <a:pt x="337451" y="150812"/>
                </a:lnTo>
                <a:lnTo>
                  <a:pt x="331222" y="190636"/>
                </a:lnTo>
                <a:lnTo>
                  <a:pt x="321038" y="236331"/>
                </a:lnTo>
                <a:lnTo>
                  <a:pt x="306086" y="283601"/>
                </a:lnTo>
                <a:lnTo>
                  <a:pt x="285553" y="328145"/>
                </a:lnTo>
                <a:lnTo>
                  <a:pt x="258626" y="365667"/>
                </a:lnTo>
                <a:lnTo>
                  <a:pt x="224490" y="391868"/>
                </a:lnTo>
                <a:lnTo>
                  <a:pt x="182333" y="402450"/>
                </a:lnTo>
                <a:lnTo>
                  <a:pt x="180212" y="402488"/>
                </a:lnTo>
                <a:lnTo>
                  <a:pt x="252649" y="402488"/>
                </a:lnTo>
                <a:lnTo>
                  <a:pt x="291423" y="361577"/>
                </a:lnTo>
                <a:lnTo>
                  <a:pt x="315072" y="318717"/>
                </a:lnTo>
                <a:lnTo>
                  <a:pt x="333551" y="270811"/>
                </a:lnTo>
                <a:lnTo>
                  <a:pt x="347490" y="220902"/>
                </a:lnTo>
                <a:lnTo>
                  <a:pt x="357521" y="172035"/>
                </a:lnTo>
                <a:lnTo>
                  <a:pt x="364274" y="127253"/>
                </a:lnTo>
                <a:lnTo>
                  <a:pt x="363307" y="103805"/>
                </a:lnTo>
                <a:lnTo>
                  <a:pt x="354799" y="82484"/>
                </a:lnTo>
                <a:lnTo>
                  <a:pt x="339510" y="64533"/>
                </a:lnTo>
                <a:lnTo>
                  <a:pt x="322743" y="54038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42114" y="3077293"/>
            <a:ext cx="181254" cy="944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1900" y="3091801"/>
            <a:ext cx="422647" cy="4264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37679" y="2841073"/>
            <a:ext cx="175066" cy="1018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67527" y="2834438"/>
            <a:ext cx="108061" cy="1018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7728" y="3009460"/>
            <a:ext cx="343496" cy="3617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31651" y="3091797"/>
            <a:ext cx="222885" cy="232410"/>
          </a:xfrm>
          <a:custGeom>
            <a:avLst/>
            <a:gdLst/>
            <a:ahLst/>
            <a:cxnLst/>
            <a:rect l="l" t="t" r="r" b="b"/>
            <a:pathLst>
              <a:path w="222884" h="232410">
                <a:moveTo>
                  <a:pt x="222262" y="0"/>
                </a:moveTo>
                <a:lnTo>
                  <a:pt x="0" y="216547"/>
                </a:lnTo>
                <a:lnTo>
                  <a:pt x="39687" y="232371"/>
                </a:lnTo>
                <a:lnTo>
                  <a:pt x="222262" y="43129"/>
                </a:lnTo>
                <a:lnTo>
                  <a:pt x="222262" y="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37029" y="3013149"/>
            <a:ext cx="282663" cy="600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1956" y="3856304"/>
            <a:ext cx="327811" cy="8893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08597" y="3834437"/>
            <a:ext cx="312420" cy="289560"/>
          </a:xfrm>
          <a:custGeom>
            <a:avLst/>
            <a:gdLst/>
            <a:ahLst/>
            <a:cxnLst/>
            <a:rect l="l" t="t" r="r" b="b"/>
            <a:pathLst>
              <a:path w="312419" h="289560">
                <a:moveTo>
                  <a:pt x="312407" y="0"/>
                </a:moveTo>
                <a:lnTo>
                  <a:pt x="174595" y="29533"/>
                </a:lnTo>
                <a:lnTo>
                  <a:pt x="96115" y="69529"/>
                </a:lnTo>
                <a:lnTo>
                  <a:pt x="47679" y="147125"/>
                </a:lnTo>
                <a:lnTo>
                  <a:pt x="0" y="289458"/>
                </a:lnTo>
                <a:lnTo>
                  <a:pt x="8890" y="274311"/>
                </a:lnTo>
                <a:lnTo>
                  <a:pt x="24300" y="249809"/>
                </a:lnTo>
                <a:lnTo>
                  <a:pt x="46202" y="218138"/>
                </a:lnTo>
                <a:lnTo>
                  <a:pt x="74568" y="181485"/>
                </a:lnTo>
                <a:lnTo>
                  <a:pt x="109371" y="142036"/>
                </a:lnTo>
                <a:lnTo>
                  <a:pt x="150584" y="101977"/>
                </a:lnTo>
                <a:lnTo>
                  <a:pt x="198179" y="63493"/>
                </a:lnTo>
                <a:lnTo>
                  <a:pt x="252129" y="28772"/>
                </a:lnTo>
                <a:lnTo>
                  <a:pt x="3124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1ADE3099-79C0-4477-BA78-ABD69C66DBD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00724A5F-3E63-4FCB-B92C-9D59970556D0}"/>
              </a:ext>
            </a:extLst>
          </p:cNvPr>
          <p:cNvSpPr txBox="1"/>
          <p:nvPr/>
        </p:nvSpPr>
        <p:spPr>
          <a:xfrm>
            <a:off x="10168417" y="5773231"/>
            <a:ext cx="5801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6195" y="0"/>
            <a:ext cx="504190" cy="6480175"/>
          </a:xfrm>
          <a:custGeom>
            <a:avLst/>
            <a:gdLst/>
            <a:ahLst/>
            <a:cxnLst/>
            <a:rect l="l" t="t" r="r" b="b"/>
            <a:pathLst>
              <a:path w="504190" h="6480175">
                <a:moveTo>
                  <a:pt x="0" y="6479997"/>
                </a:moveTo>
                <a:lnTo>
                  <a:pt x="503796" y="6479997"/>
                </a:lnTo>
                <a:lnTo>
                  <a:pt x="503796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4152"/>
            <a:ext cx="10812372" cy="618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826" y="2470530"/>
            <a:ext cx="1426310" cy="163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9737" y="1278636"/>
            <a:ext cx="819432" cy="705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5550" y="1218158"/>
            <a:ext cx="518958" cy="539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66811" y="1519105"/>
            <a:ext cx="125310" cy="103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554" y="1978875"/>
            <a:ext cx="805794" cy="523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236" y="1936318"/>
            <a:ext cx="173133" cy="32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3635" y="1403241"/>
            <a:ext cx="128311" cy="759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5291" y="1305572"/>
            <a:ext cx="228460" cy="2265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0347" y="507301"/>
            <a:ext cx="1066318" cy="10068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2483" y="1176301"/>
            <a:ext cx="336550" cy="100330"/>
          </a:xfrm>
          <a:custGeom>
            <a:avLst/>
            <a:gdLst/>
            <a:ahLst/>
            <a:cxnLst/>
            <a:rect l="l" t="t" r="r" b="b"/>
            <a:pathLst>
              <a:path w="336550" h="100330">
                <a:moveTo>
                  <a:pt x="325208" y="45732"/>
                </a:moveTo>
                <a:lnTo>
                  <a:pt x="264502" y="45732"/>
                </a:lnTo>
                <a:lnTo>
                  <a:pt x="279536" y="47956"/>
                </a:lnTo>
                <a:lnTo>
                  <a:pt x="292049" y="54333"/>
                </a:lnTo>
                <a:lnTo>
                  <a:pt x="308790" y="69935"/>
                </a:lnTo>
                <a:lnTo>
                  <a:pt x="336511" y="99834"/>
                </a:lnTo>
                <a:lnTo>
                  <a:pt x="329867" y="56983"/>
                </a:lnTo>
                <a:lnTo>
                  <a:pt x="325208" y="45732"/>
                </a:lnTo>
                <a:close/>
              </a:path>
              <a:path w="336550" h="100330">
                <a:moveTo>
                  <a:pt x="320044" y="33261"/>
                </a:moveTo>
                <a:lnTo>
                  <a:pt x="152958" y="33261"/>
                </a:lnTo>
                <a:lnTo>
                  <a:pt x="163876" y="34658"/>
                </a:lnTo>
                <a:lnTo>
                  <a:pt x="172859" y="40390"/>
                </a:lnTo>
                <a:lnTo>
                  <a:pt x="184719" y="55197"/>
                </a:lnTo>
                <a:lnTo>
                  <a:pt x="204266" y="83819"/>
                </a:lnTo>
                <a:lnTo>
                  <a:pt x="211185" y="77624"/>
                </a:lnTo>
                <a:lnTo>
                  <a:pt x="227736" y="64123"/>
                </a:lnTo>
                <a:lnTo>
                  <a:pt x="247611" y="50949"/>
                </a:lnTo>
                <a:lnTo>
                  <a:pt x="264502" y="45732"/>
                </a:lnTo>
                <a:lnTo>
                  <a:pt x="325208" y="45732"/>
                </a:lnTo>
                <a:lnTo>
                  <a:pt x="320044" y="33261"/>
                </a:lnTo>
                <a:close/>
              </a:path>
              <a:path w="336550" h="100330">
                <a:moveTo>
                  <a:pt x="113563" y="4889"/>
                </a:moveTo>
                <a:lnTo>
                  <a:pt x="70126" y="11120"/>
                </a:lnTo>
                <a:lnTo>
                  <a:pt x="43818" y="21021"/>
                </a:lnTo>
                <a:lnTo>
                  <a:pt x="23991" y="41633"/>
                </a:lnTo>
                <a:lnTo>
                  <a:pt x="0" y="79997"/>
                </a:lnTo>
                <a:lnTo>
                  <a:pt x="9870" y="71943"/>
                </a:lnTo>
                <a:lnTo>
                  <a:pt x="33189" y="54916"/>
                </a:lnTo>
                <a:lnTo>
                  <a:pt x="60516" y="39615"/>
                </a:lnTo>
                <a:lnTo>
                  <a:pt x="82410" y="36741"/>
                </a:lnTo>
                <a:lnTo>
                  <a:pt x="144018" y="36741"/>
                </a:lnTo>
                <a:lnTo>
                  <a:pt x="152958" y="33261"/>
                </a:lnTo>
                <a:lnTo>
                  <a:pt x="320044" y="33261"/>
                </a:lnTo>
                <a:lnTo>
                  <a:pt x="319646" y="32300"/>
                </a:lnTo>
                <a:lnTo>
                  <a:pt x="304391" y="20770"/>
                </a:lnTo>
                <a:lnTo>
                  <a:pt x="256416" y="20770"/>
                </a:lnTo>
                <a:lnTo>
                  <a:pt x="245999" y="17322"/>
                </a:lnTo>
                <a:lnTo>
                  <a:pt x="188709" y="17322"/>
                </a:lnTo>
                <a:lnTo>
                  <a:pt x="184364" y="16887"/>
                </a:lnTo>
                <a:lnTo>
                  <a:pt x="183925" y="16662"/>
                </a:lnTo>
                <a:lnTo>
                  <a:pt x="119824" y="16662"/>
                </a:lnTo>
                <a:lnTo>
                  <a:pt x="116713" y="15443"/>
                </a:lnTo>
                <a:lnTo>
                  <a:pt x="113563" y="4889"/>
                </a:lnTo>
                <a:close/>
              </a:path>
              <a:path w="336550" h="100330">
                <a:moveTo>
                  <a:pt x="144018" y="36741"/>
                </a:moveTo>
                <a:lnTo>
                  <a:pt x="82410" y="36741"/>
                </a:lnTo>
                <a:lnTo>
                  <a:pt x="88216" y="39817"/>
                </a:lnTo>
                <a:lnTo>
                  <a:pt x="91379" y="45205"/>
                </a:lnTo>
                <a:lnTo>
                  <a:pt x="93012" y="56983"/>
                </a:lnTo>
                <a:lnTo>
                  <a:pt x="94195" y="78625"/>
                </a:lnTo>
                <a:lnTo>
                  <a:pt x="100771" y="71380"/>
                </a:lnTo>
                <a:lnTo>
                  <a:pt x="116628" y="55524"/>
                </a:lnTo>
                <a:lnTo>
                  <a:pt x="135960" y="39877"/>
                </a:lnTo>
                <a:lnTo>
                  <a:pt x="144018" y="36741"/>
                </a:lnTo>
                <a:close/>
              </a:path>
              <a:path w="336550" h="100330">
                <a:moveTo>
                  <a:pt x="259651" y="0"/>
                </a:moveTo>
                <a:lnTo>
                  <a:pt x="271386" y="9093"/>
                </a:lnTo>
                <a:lnTo>
                  <a:pt x="269354" y="12484"/>
                </a:lnTo>
                <a:lnTo>
                  <a:pt x="264194" y="19455"/>
                </a:lnTo>
                <a:lnTo>
                  <a:pt x="256416" y="20770"/>
                </a:lnTo>
                <a:lnTo>
                  <a:pt x="304391" y="20770"/>
                </a:lnTo>
                <a:lnTo>
                  <a:pt x="298642" y="16426"/>
                </a:lnTo>
                <a:lnTo>
                  <a:pt x="259651" y="0"/>
                </a:lnTo>
                <a:close/>
              </a:path>
              <a:path w="336550" h="100330">
                <a:moveTo>
                  <a:pt x="211188" y="2806"/>
                </a:moveTo>
                <a:lnTo>
                  <a:pt x="208617" y="5114"/>
                </a:lnTo>
                <a:lnTo>
                  <a:pt x="202458" y="10169"/>
                </a:lnTo>
                <a:lnTo>
                  <a:pt x="195045" y="15172"/>
                </a:lnTo>
                <a:lnTo>
                  <a:pt x="188709" y="17322"/>
                </a:lnTo>
                <a:lnTo>
                  <a:pt x="245999" y="17322"/>
                </a:lnTo>
                <a:lnTo>
                  <a:pt x="240564" y="15523"/>
                </a:lnTo>
                <a:lnTo>
                  <a:pt x="211188" y="2806"/>
                </a:lnTo>
                <a:close/>
              </a:path>
              <a:path w="336550" h="100330">
                <a:moveTo>
                  <a:pt x="166192" y="0"/>
                </a:moveTo>
                <a:lnTo>
                  <a:pt x="160563" y="3225"/>
                </a:lnTo>
                <a:lnTo>
                  <a:pt x="147318" y="9988"/>
                </a:lnTo>
                <a:lnTo>
                  <a:pt x="131918" y="15923"/>
                </a:lnTo>
                <a:lnTo>
                  <a:pt x="119824" y="16662"/>
                </a:lnTo>
                <a:lnTo>
                  <a:pt x="183925" y="16662"/>
                </a:lnTo>
                <a:lnTo>
                  <a:pt x="180570" y="14938"/>
                </a:lnTo>
                <a:lnTo>
                  <a:pt x="175216" y="9850"/>
                </a:lnTo>
                <a:lnTo>
                  <a:pt x="166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6891" y="1247317"/>
            <a:ext cx="394550" cy="884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9969" y="1153540"/>
            <a:ext cx="123513" cy="434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6641" y="902658"/>
            <a:ext cx="148590" cy="74295"/>
          </a:xfrm>
          <a:custGeom>
            <a:avLst/>
            <a:gdLst/>
            <a:ahLst/>
            <a:cxnLst/>
            <a:rect l="l" t="t" r="r" b="b"/>
            <a:pathLst>
              <a:path w="148590" h="74294">
                <a:moveTo>
                  <a:pt x="74269" y="0"/>
                </a:moveTo>
                <a:lnTo>
                  <a:pt x="45359" y="5835"/>
                </a:lnTo>
                <a:lnTo>
                  <a:pt x="21751" y="21750"/>
                </a:lnTo>
                <a:lnTo>
                  <a:pt x="5836" y="45353"/>
                </a:lnTo>
                <a:lnTo>
                  <a:pt x="0" y="74256"/>
                </a:lnTo>
                <a:lnTo>
                  <a:pt x="148539" y="74256"/>
                </a:lnTo>
                <a:lnTo>
                  <a:pt x="142701" y="45353"/>
                </a:lnTo>
                <a:lnTo>
                  <a:pt x="126782" y="21750"/>
                </a:lnTo>
                <a:lnTo>
                  <a:pt x="103174" y="5835"/>
                </a:lnTo>
                <a:lnTo>
                  <a:pt x="74269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0302" y="909967"/>
            <a:ext cx="141224" cy="141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9634" y="95928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1272" y="0"/>
                </a:moveTo>
                <a:lnTo>
                  <a:pt x="12992" y="1672"/>
                </a:lnTo>
                <a:lnTo>
                  <a:pt x="6230" y="6232"/>
                </a:lnTo>
                <a:lnTo>
                  <a:pt x="1671" y="12998"/>
                </a:lnTo>
                <a:lnTo>
                  <a:pt x="0" y="21285"/>
                </a:lnTo>
                <a:lnTo>
                  <a:pt x="1671" y="29570"/>
                </a:lnTo>
                <a:lnTo>
                  <a:pt x="6230" y="36331"/>
                </a:lnTo>
                <a:lnTo>
                  <a:pt x="12992" y="40887"/>
                </a:lnTo>
                <a:lnTo>
                  <a:pt x="21272" y="42557"/>
                </a:lnTo>
                <a:lnTo>
                  <a:pt x="29559" y="40887"/>
                </a:lnTo>
                <a:lnTo>
                  <a:pt x="36325" y="36331"/>
                </a:lnTo>
                <a:lnTo>
                  <a:pt x="40885" y="29570"/>
                </a:lnTo>
                <a:lnTo>
                  <a:pt x="42557" y="21285"/>
                </a:lnTo>
                <a:lnTo>
                  <a:pt x="40885" y="12998"/>
                </a:lnTo>
                <a:lnTo>
                  <a:pt x="36325" y="6232"/>
                </a:lnTo>
                <a:lnTo>
                  <a:pt x="29559" y="1672"/>
                </a:lnTo>
                <a:lnTo>
                  <a:pt x="21272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3139" y="98504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80" h="43180">
                <a:moveTo>
                  <a:pt x="21283" y="0"/>
                </a:moveTo>
                <a:lnTo>
                  <a:pt x="13273" y="1557"/>
                </a:lnTo>
                <a:lnTo>
                  <a:pt x="6229" y="6229"/>
                </a:lnTo>
                <a:lnTo>
                  <a:pt x="1557" y="13273"/>
                </a:lnTo>
                <a:lnTo>
                  <a:pt x="0" y="21282"/>
                </a:lnTo>
                <a:lnTo>
                  <a:pt x="1557" y="29285"/>
                </a:lnTo>
                <a:lnTo>
                  <a:pt x="6229" y="36315"/>
                </a:lnTo>
                <a:lnTo>
                  <a:pt x="13268" y="40994"/>
                </a:lnTo>
                <a:lnTo>
                  <a:pt x="21278" y="42554"/>
                </a:lnTo>
                <a:lnTo>
                  <a:pt x="29289" y="40994"/>
                </a:lnTo>
                <a:lnTo>
                  <a:pt x="36328" y="36315"/>
                </a:lnTo>
                <a:lnTo>
                  <a:pt x="41007" y="29285"/>
                </a:lnTo>
                <a:lnTo>
                  <a:pt x="42567" y="21282"/>
                </a:lnTo>
                <a:lnTo>
                  <a:pt x="41007" y="13273"/>
                </a:lnTo>
                <a:lnTo>
                  <a:pt x="36328" y="6229"/>
                </a:lnTo>
                <a:lnTo>
                  <a:pt x="29291" y="1557"/>
                </a:lnTo>
                <a:lnTo>
                  <a:pt x="212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9395" y="94327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72" y="0"/>
                </a:moveTo>
                <a:lnTo>
                  <a:pt x="9982" y="0"/>
                </a:lnTo>
                <a:lnTo>
                  <a:pt x="0" y="10007"/>
                </a:lnTo>
                <a:lnTo>
                  <a:pt x="0" y="18097"/>
                </a:lnTo>
                <a:lnTo>
                  <a:pt x="9982" y="28067"/>
                </a:lnTo>
                <a:lnTo>
                  <a:pt x="18072" y="28079"/>
                </a:lnTo>
                <a:lnTo>
                  <a:pt x="28054" y="18097"/>
                </a:lnTo>
                <a:lnTo>
                  <a:pt x="28054" y="10007"/>
                </a:lnTo>
                <a:lnTo>
                  <a:pt x="18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0421" y="902658"/>
            <a:ext cx="133985" cy="74295"/>
          </a:xfrm>
          <a:custGeom>
            <a:avLst/>
            <a:gdLst/>
            <a:ahLst/>
            <a:cxnLst/>
            <a:rect l="l" t="t" r="r" b="b"/>
            <a:pathLst>
              <a:path w="133984" h="74294">
                <a:moveTo>
                  <a:pt x="66878" y="0"/>
                </a:moveTo>
                <a:lnTo>
                  <a:pt x="40842" y="5835"/>
                </a:lnTo>
                <a:lnTo>
                  <a:pt x="19584" y="21750"/>
                </a:lnTo>
                <a:lnTo>
                  <a:pt x="5254" y="45353"/>
                </a:lnTo>
                <a:lnTo>
                  <a:pt x="0" y="74256"/>
                </a:lnTo>
                <a:lnTo>
                  <a:pt x="133769" y="74256"/>
                </a:lnTo>
                <a:lnTo>
                  <a:pt x="128514" y="45353"/>
                </a:lnTo>
                <a:lnTo>
                  <a:pt x="114182" y="21750"/>
                </a:lnTo>
                <a:lnTo>
                  <a:pt x="92921" y="5835"/>
                </a:lnTo>
                <a:lnTo>
                  <a:pt x="66878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93710" y="909967"/>
            <a:ext cx="127190" cy="1412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8179" y="959991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80">
                <a:moveTo>
                  <a:pt x="20650" y="0"/>
                </a:moveTo>
                <a:lnTo>
                  <a:pt x="12612" y="1675"/>
                </a:lnTo>
                <a:lnTo>
                  <a:pt x="6048" y="6243"/>
                </a:lnTo>
                <a:lnTo>
                  <a:pt x="1622" y="13014"/>
                </a:lnTo>
                <a:lnTo>
                  <a:pt x="0" y="21297"/>
                </a:lnTo>
                <a:lnTo>
                  <a:pt x="1622" y="29577"/>
                </a:lnTo>
                <a:lnTo>
                  <a:pt x="6048" y="36339"/>
                </a:lnTo>
                <a:lnTo>
                  <a:pt x="12612" y="40898"/>
                </a:lnTo>
                <a:lnTo>
                  <a:pt x="20650" y="42570"/>
                </a:lnTo>
                <a:lnTo>
                  <a:pt x="28702" y="40898"/>
                </a:lnTo>
                <a:lnTo>
                  <a:pt x="35274" y="36339"/>
                </a:lnTo>
                <a:lnTo>
                  <a:pt x="39702" y="29577"/>
                </a:lnTo>
                <a:lnTo>
                  <a:pt x="41325" y="21297"/>
                </a:lnTo>
                <a:lnTo>
                  <a:pt x="39702" y="13014"/>
                </a:lnTo>
                <a:lnTo>
                  <a:pt x="35274" y="6243"/>
                </a:lnTo>
                <a:lnTo>
                  <a:pt x="28702" y="1675"/>
                </a:lnTo>
                <a:lnTo>
                  <a:pt x="20650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2447" y="985754"/>
            <a:ext cx="41910" cy="43180"/>
          </a:xfrm>
          <a:custGeom>
            <a:avLst/>
            <a:gdLst/>
            <a:ahLst/>
            <a:cxnLst/>
            <a:rect l="l" t="t" r="r" b="b"/>
            <a:pathLst>
              <a:path w="41909" h="43180">
                <a:moveTo>
                  <a:pt x="20678" y="0"/>
                </a:moveTo>
                <a:lnTo>
                  <a:pt x="12905" y="1559"/>
                </a:lnTo>
                <a:lnTo>
                  <a:pt x="6067" y="6238"/>
                </a:lnTo>
                <a:lnTo>
                  <a:pt x="1516" y="13281"/>
                </a:lnTo>
                <a:lnTo>
                  <a:pt x="0" y="21286"/>
                </a:lnTo>
                <a:lnTo>
                  <a:pt x="1516" y="29289"/>
                </a:lnTo>
                <a:lnTo>
                  <a:pt x="6067" y="36325"/>
                </a:lnTo>
                <a:lnTo>
                  <a:pt x="12899" y="40997"/>
                </a:lnTo>
                <a:lnTo>
                  <a:pt x="20674" y="42554"/>
                </a:lnTo>
                <a:lnTo>
                  <a:pt x="28450" y="40997"/>
                </a:lnTo>
                <a:lnTo>
                  <a:pt x="35290" y="36325"/>
                </a:lnTo>
                <a:lnTo>
                  <a:pt x="39833" y="29288"/>
                </a:lnTo>
                <a:lnTo>
                  <a:pt x="41348" y="21282"/>
                </a:lnTo>
                <a:lnTo>
                  <a:pt x="39833" y="13275"/>
                </a:lnTo>
                <a:lnTo>
                  <a:pt x="35290" y="6238"/>
                </a:lnTo>
                <a:lnTo>
                  <a:pt x="28452" y="1559"/>
                </a:lnTo>
                <a:lnTo>
                  <a:pt x="20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57081" y="944003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5" h="28575">
                <a:moveTo>
                  <a:pt x="17551" y="0"/>
                </a:moveTo>
                <a:lnTo>
                  <a:pt x="9690" y="0"/>
                </a:lnTo>
                <a:lnTo>
                  <a:pt x="0" y="9994"/>
                </a:lnTo>
                <a:lnTo>
                  <a:pt x="0" y="18072"/>
                </a:lnTo>
                <a:lnTo>
                  <a:pt x="9690" y="28041"/>
                </a:lnTo>
                <a:lnTo>
                  <a:pt x="17563" y="28041"/>
                </a:lnTo>
                <a:lnTo>
                  <a:pt x="27254" y="18072"/>
                </a:lnTo>
                <a:lnTo>
                  <a:pt x="27254" y="9994"/>
                </a:lnTo>
                <a:lnTo>
                  <a:pt x="17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926" y="679481"/>
            <a:ext cx="381000" cy="330835"/>
          </a:xfrm>
          <a:custGeom>
            <a:avLst/>
            <a:gdLst/>
            <a:ahLst/>
            <a:cxnLst/>
            <a:rect l="l" t="t" r="r" b="b"/>
            <a:pathLst>
              <a:path w="381000" h="330834">
                <a:moveTo>
                  <a:pt x="379087" y="218706"/>
                </a:moveTo>
                <a:lnTo>
                  <a:pt x="339648" y="218706"/>
                </a:lnTo>
                <a:lnTo>
                  <a:pt x="343482" y="225013"/>
                </a:lnTo>
                <a:lnTo>
                  <a:pt x="353275" y="244821"/>
                </a:lnTo>
                <a:lnTo>
                  <a:pt x="366470" y="279464"/>
                </a:lnTo>
                <a:lnTo>
                  <a:pt x="380504" y="330276"/>
                </a:lnTo>
                <a:lnTo>
                  <a:pt x="380530" y="330136"/>
                </a:lnTo>
                <a:lnTo>
                  <a:pt x="379243" y="303676"/>
                </a:lnTo>
                <a:lnTo>
                  <a:pt x="378622" y="279464"/>
                </a:lnTo>
                <a:lnTo>
                  <a:pt x="378503" y="261759"/>
                </a:lnTo>
                <a:lnTo>
                  <a:pt x="378626" y="240014"/>
                </a:lnTo>
                <a:lnTo>
                  <a:pt x="379087" y="218706"/>
                </a:lnTo>
                <a:close/>
              </a:path>
              <a:path w="381000" h="330834">
                <a:moveTo>
                  <a:pt x="341585" y="186232"/>
                </a:moveTo>
                <a:lnTo>
                  <a:pt x="289953" y="186232"/>
                </a:lnTo>
                <a:lnTo>
                  <a:pt x="289027" y="194249"/>
                </a:lnTo>
                <a:lnTo>
                  <a:pt x="288658" y="213904"/>
                </a:lnTo>
                <a:lnTo>
                  <a:pt x="292461" y="238605"/>
                </a:lnTo>
                <a:lnTo>
                  <a:pt x="304050" y="261759"/>
                </a:lnTo>
                <a:lnTo>
                  <a:pt x="309028" y="248814"/>
                </a:lnTo>
                <a:lnTo>
                  <a:pt x="314396" y="240014"/>
                </a:lnTo>
                <a:lnTo>
                  <a:pt x="323490" y="231323"/>
                </a:lnTo>
                <a:lnTo>
                  <a:pt x="339648" y="218706"/>
                </a:lnTo>
                <a:lnTo>
                  <a:pt x="379087" y="218706"/>
                </a:lnTo>
                <a:lnTo>
                  <a:pt x="379120" y="217208"/>
                </a:lnTo>
                <a:lnTo>
                  <a:pt x="359969" y="203305"/>
                </a:lnTo>
                <a:lnTo>
                  <a:pt x="341585" y="186232"/>
                </a:lnTo>
                <a:close/>
              </a:path>
              <a:path w="381000" h="330834">
                <a:moveTo>
                  <a:pt x="325790" y="171564"/>
                </a:moveTo>
                <a:lnTo>
                  <a:pt x="221716" y="171564"/>
                </a:lnTo>
                <a:lnTo>
                  <a:pt x="220179" y="176528"/>
                </a:lnTo>
                <a:lnTo>
                  <a:pt x="218687" y="189718"/>
                </a:lnTo>
                <a:lnTo>
                  <a:pt x="221920" y="208586"/>
                </a:lnTo>
                <a:lnTo>
                  <a:pt x="234556" y="230581"/>
                </a:lnTo>
                <a:lnTo>
                  <a:pt x="247730" y="210550"/>
                </a:lnTo>
                <a:lnTo>
                  <a:pt x="257892" y="199253"/>
                </a:lnTo>
                <a:lnTo>
                  <a:pt x="270235" y="192533"/>
                </a:lnTo>
                <a:lnTo>
                  <a:pt x="289953" y="186232"/>
                </a:lnTo>
                <a:lnTo>
                  <a:pt x="341585" y="186232"/>
                </a:lnTo>
                <a:lnTo>
                  <a:pt x="325790" y="171564"/>
                </a:lnTo>
                <a:close/>
              </a:path>
              <a:path w="381000" h="330834">
                <a:moveTo>
                  <a:pt x="0" y="107442"/>
                </a:moveTo>
                <a:lnTo>
                  <a:pt x="48698" y="154149"/>
                </a:lnTo>
                <a:lnTo>
                  <a:pt x="88026" y="176398"/>
                </a:lnTo>
                <a:lnTo>
                  <a:pt x="138770" y="180199"/>
                </a:lnTo>
                <a:lnTo>
                  <a:pt x="221716" y="171564"/>
                </a:lnTo>
                <a:lnTo>
                  <a:pt x="325790" y="171564"/>
                </a:lnTo>
                <a:lnTo>
                  <a:pt x="315528" y="162034"/>
                </a:lnTo>
                <a:lnTo>
                  <a:pt x="285978" y="122029"/>
                </a:lnTo>
                <a:lnTo>
                  <a:pt x="107635" y="122029"/>
                </a:lnTo>
                <a:lnTo>
                  <a:pt x="56489" y="121964"/>
                </a:lnTo>
                <a:lnTo>
                  <a:pt x="0" y="107442"/>
                </a:lnTo>
                <a:close/>
              </a:path>
              <a:path w="381000" h="330834">
                <a:moveTo>
                  <a:pt x="118097" y="21488"/>
                </a:moveTo>
                <a:lnTo>
                  <a:pt x="127382" y="50854"/>
                </a:lnTo>
                <a:lnTo>
                  <a:pt x="138607" y="67632"/>
                </a:lnTo>
                <a:lnTo>
                  <a:pt x="159091" y="78111"/>
                </a:lnTo>
                <a:lnTo>
                  <a:pt x="196151" y="88582"/>
                </a:lnTo>
                <a:lnTo>
                  <a:pt x="194635" y="90982"/>
                </a:lnTo>
                <a:lnTo>
                  <a:pt x="188977" y="96931"/>
                </a:lnTo>
                <a:lnTo>
                  <a:pt x="177511" y="104554"/>
                </a:lnTo>
                <a:lnTo>
                  <a:pt x="158572" y="111975"/>
                </a:lnTo>
                <a:lnTo>
                  <a:pt x="159016" y="112090"/>
                </a:lnTo>
                <a:lnTo>
                  <a:pt x="144718" y="115962"/>
                </a:lnTo>
                <a:lnTo>
                  <a:pt x="107635" y="122029"/>
                </a:lnTo>
                <a:lnTo>
                  <a:pt x="285978" y="122029"/>
                </a:lnTo>
                <a:lnTo>
                  <a:pt x="265309" y="94048"/>
                </a:lnTo>
                <a:lnTo>
                  <a:pt x="250070" y="54762"/>
                </a:lnTo>
                <a:lnTo>
                  <a:pt x="194246" y="54762"/>
                </a:lnTo>
                <a:lnTo>
                  <a:pt x="183844" y="54042"/>
                </a:lnTo>
                <a:lnTo>
                  <a:pt x="160162" y="50069"/>
                </a:lnTo>
                <a:lnTo>
                  <a:pt x="134485" y="40124"/>
                </a:lnTo>
                <a:lnTo>
                  <a:pt x="118097" y="21488"/>
                </a:lnTo>
                <a:close/>
              </a:path>
              <a:path w="381000" h="330834">
                <a:moveTo>
                  <a:pt x="228828" y="0"/>
                </a:moveTo>
                <a:lnTo>
                  <a:pt x="224194" y="2414"/>
                </a:lnTo>
                <a:lnTo>
                  <a:pt x="213590" y="11002"/>
                </a:lnTo>
                <a:lnTo>
                  <a:pt x="201959" y="27780"/>
                </a:lnTo>
                <a:lnTo>
                  <a:pt x="194246" y="54762"/>
                </a:lnTo>
                <a:lnTo>
                  <a:pt x="250070" y="54762"/>
                </a:lnTo>
                <a:lnTo>
                  <a:pt x="2288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332" y="1015860"/>
            <a:ext cx="204882" cy="2516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0780" y="810098"/>
            <a:ext cx="304800" cy="295910"/>
          </a:xfrm>
          <a:custGeom>
            <a:avLst/>
            <a:gdLst/>
            <a:ahLst/>
            <a:cxnLst/>
            <a:rect l="l" t="t" r="r" b="b"/>
            <a:pathLst>
              <a:path w="304800" h="295909">
                <a:moveTo>
                  <a:pt x="258533" y="0"/>
                </a:moveTo>
                <a:lnTo>
                  <a:pt x="200770" y="2433"/>
                </a:lnTo>
                <a:lnTo>
                  <a:pt x="142767" y="9402"/>
                </a:lnTo>
                <a:lnTo>
                  <a:pt x="87601" y="20407"/>
                </a:lnTo>
                <a:lnTo>
                  <a:pt x="38353" y="34950"/>
                </a:lnTo>
                <a:lnTo>
                  <a:pt x="726" y="71367"/>
                </a:lnTo>
                <a:lnTo>
                  <a:pt x="0" y="87757"/>
                </a:lnTo>
                <a:lnTo>
                  <a:pt x="8196" y="129521"/>
                </a:lnTo>
                <a:lnTo>
                  <a:pt x="21568" y="175022"/>
                </a:lnTo>
                <a:lnTo>
                  <a:pt x="41352" y="219305"/>
                </a:lnTo>
                <a:lnTo>
                  <a:pt x="68783" y="257416"/>
                </a:lnTo>
                <a:lnTo>
                  <a:pt x="105095" y="284403"/>
                </a:lnTo>
                <a:lnTo>
                  <a:pt x="151523" y="295313"/>
                </a:lnTo>
                <a:lnTo>
                  <a:pt x="153898" y="295338"/>
                </a:lnTo>
                <a:lnTo>
                  <a:pt x="196004" y="285288"/>
                </a:lnTo>
                <a:lnTo>
                  <a:pt x="206665" y="276783"/>
                </a:lnTo>
                <a:lnTo>
                  <a:pt x="153898" y="276783"/>
                </a:lnTo>
                <a:lnTo>
                  <a:pt x="151968" y="276758"/>
                </a:lnTo>
                <a:lnTo>
                  <a:pt x="102948" y="263343"/>
                </a:lnTo>
                <a:lnTo>
                  <a:pt x="67037" y="231191"/>
                </a:lnTo>
                <a:lnTo>
                  <a:pt x="42276" y="188417"/>
                </a:lnTo>
                <a:lnTo>
                  <a:pt x="26705" y="143137"/>
                </a:lnTo>
                <a:lnTo>
                  <a:pt x="18364" y="103466"/>
                </a:lnTo>
                <a:lnTo>
                  <a:pt x="19467" y="92288"/>
                </a:lnTo>
                <a:lnTo>
                  <a:pt x="85019" y="58816"/>
                </a:lnTo>
                <a:lnTo>
                  <a:pt x="135816" y="47948"/>
                </a:lnTo>
                <a:lnTo>
                  <a:pt x="194496" y="40148"/>
                </a:lnTo>
                <a:lnTo>
                  <a:pt x="258533" y="37160"/>
                </a:lnTo>
                <a:lnTo>
                  <a:pt x="304655" y="37160"/>
                </a:lnTo>
                <a:lnTo>
                  <a:pt x="304751" y="33627"/>
                </a:lnTo>
                <a:lnTo>
                  <a:pt x="272548" y="946"/>
                </a:lnTo>
                <a:lnTo>
                  <a:pt x="262064" y="12"/>
                </a:lnTo>
                <a:lnTo>
                  <a:pt x="258533" y="0"/>
                </a:lnTo>
                <a:close/>
              </a:path>
              <a:path w="304800" h="295909">
                <a:moveTo>
                  <a:pt x="304655" y="37160"/>
                </a:moveTo>
                <a:lnTo>
                  <a:pt x="261962" y="37160"/>
                </a:lnTo>
                <a:lnTo>
                  <a:pt x="271106" y="37211"/>
                </a:lnTo>
                <a:lnTo>
                  <a:pt x="278625" y="39839"/>
                </a:lnTo>
                <a:lnTo>
                  <a:pt x="285610" y="47713"/>
                </a:lnTo>
                <a:lnTo>
                  <a:pt x="286753" y="52324"/>
                </a:lnTo>
                <a:lnTo>
                  <a:pt x="286092" y="58026"/>
                </a:lnTo>
                <a:lnTo>
                  <a:pt x="279877" y="99013"/>
                </a:lnTo>
                <a:lnTo>
                  <a:pt x="268914" y="146462"/>
                </a:lnTo>
                <a:lnTo>
                  <a:pt x="252018" y="194170"/>
                </a:lnTo>
                <a:lnTo>
                  <a:pt x="228006" y="235929"/>
                </a:lnTo>
                <a:lnTo>
                  <a:pt x="195694" y="265536"/>
                </a:lnTo>
                <a:lnTo>
                  <a:pt x="153898" y="276783"/>
                </a:lnTo>
                <a:lnTo>
                  <a:pt x="206665" y="276783"/>
                </a:lnTo>
                <a:lnTo>
                  <a:pt x="255981" y="219503"/>
                </a:lnTo>
                <a:lnTo>
                  <a:pt x="275676" y="173514"/>
                </a:lnTo>
                <a:lnTo>
                  <a:pt x="289725" y="125290"/>
                </a:lnTo>
                <a:lnTo>
                  <a:pt x="299040" y="79705"/>
                </a:lnTo>
                <a:lnTo>
                  <a:pt x="304533" y="41630"/>
                </a:lnTo>
                <a:lnTo>
                  <a:pt x="304655" y="3716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90660" y="810097"/>
            <a:ext cx="250825" cy="295910"/>
          </a:xfrm>
          <a:custGeom>
            <a:avLst/>
            <a:gdLst/>
            <a:ahLst/>
            <a:cxnLst/>
            <a:rect l="l" t="t" r="r" b="b"/>
            <a:pathLst>
              <a:path w="250825" h="295909">
                <a:moveTo>
                  <a:pt x="39077" y="0"/>
                </a:moveTo>
                <a:lnTo>
                  <a:pt x="1966" y="22671"/>
                </a:lnTo>
                <a:lnTo>
                  <a:pt x="0" y="41427"/>
                </a:lnTo>
                <a:lnTo>
                  <a:pt x="5202" y="85351"/>
                </a:lnTo>
                <a:lnTo>
                  <a:pt x="13429" y="133236"/>
                </a:lnTo>
                <a:lnTo>
                  <a:pt x="25366" y="181175"/>
                </a:lnTo>
                <a:lnTo>
                  <a:pt x="41699" y="225261"/>
                </a:lnTo>
                <a:lnTo>
                  <a:pt x="63113" y="261588"/>
                </a:lnTo>
                <a:lnTo>
                  <a:pt x="123926" y="295338"/>
                </a:lnTo>
                <a:lnTo>
                  <a:pt x="125945" y="295313"/>
                </a:lnTo>
                <a:lnTo>
                  <a:pt x="164220" y="284374"/>
                </a:lnTo>
                <a:lnTo>
                  <a:pt x="172615" y="276783"/>
                </a:lnTo>
                <a:lnTo>
                  <a:pt x="123926" y="276783"/>
                </a:lnTo>
                <a:lnTo>
                  <a:pt x="89876" y="264458"/>
                </a:lnTo>
                <a:lnTo>
                  <a:pt x="63717" y="232485"/>
                </a:lnTo>
                <a:lnTo>
                  <a:pt x="44475" y="188371"/>
                </a:lnTo>
                <a:lnTo>
                  <a:pt x="31172" y="139620"/>
                </a:lnTo>
                <a:lnTo>
                  <a:pt x="22832" y="93737"/>
                </a:lnTo>
                <a:lnTo>
                  <a:pt x="18033" y="53517"/>
                </a:lnTo>
                <a:lnTo>
                  <a:pt x="18351" y="46939"/>
                </a:lnTo>
                <a:lnTo>
                  <a:pt x="26263" y="38125"/>
                </a:lnTo>
                <a:lnTo>
                  <a:pt x="32092" y="37185"/>
                </a:lnTo>
                <a:lnTo>
                  <a:pt x="221946" y="37160"/>
                </a:lnTo>
                <a:lnTo>
                  <a:pt x="218820" y="35204"/>
                </a:lnTo>
                <a:lnTo>
                  <a:pt x="178614" y="20552"/>
                </a:lnTo>
                <a:lnTo>
                  <a:pt x="133573" y="9467"/>
                </a:lnTo>
                <a:lnTo>
                  <a:pt x="86220" y="2450"/>
                </a:lnTo>
                <a:lnTo>
                  <a:pt x="39077" y="0"/>
                </a:lnTo>
                <a:close/>
              </a:path>
              <a:path w="250825" h="295909">
                <a:moveTo>
                  <a:pt x="221946" y="37160"/>
                </a:moveTo>
                <a:lnTo>
                  <a:pt x="39077" y="37160"/>
                </a:lnTo>
                <a:lnTo>
                  <a:pt x="90654" y="40130"/>
                </a:lnTo>
                <a:lnTo>
                  <a:pt x="137906" y="47880"/>
                </a:lnTo>
                <a:lnTo>
                  <a:pt x="178809" y="58671"/>
                </a:lnTo>
                <a:lnTo>
                  <a:pt x="219693" y="75717"/>
                </a:lnTo>
                <a:lnTo>
                  <a:pt x="232054" y="103708"/>
                </a:lnTo>
                <a:lnTo>
                  <a:pt x="225329" y="143347"/>
                </a:lnTo>
                <a:lnTo>
                  <a:pt x="212833" y="188582"/>
                </a:lnTo>
                <a:lnTo>
                  <a:pt x="193034" y="231303"/>
                </a:lnTo>
                <a:lnTo>
                  <a:pt x="164396" y="263399"/>
                </a:lnTo>
                <a:lnTo>
                  <a:pt x="125387" y="276758"/>
                </a:lnTo>
                <a:lnTo>
                  <a:pt x="123926" y="276783"/>
                </a:lnTo>
                <a:lnTo>
                  <a:pt x="172615" y="276783"/>
                </a:lnTo>
                <a:lnTo>
                  <a:pt x="216668" y="219178"/>
                </a:lnTo>
                <a:lnTo>
                  <a:pt x="232897" y="174842"/>
                </a:lnTo>
                <a:lnTo>
                  <a:pt x="243834" y="129297"/>
                </a:lnTo>
                <a:lnTo>
                  <a:pt x="250507" y="87502"/>
                </a:lnTo>
                <a:lnTo>
                  <a:pt x="249844" y="71387"/>
                </a:lnTo>
                <a:lnTo>
                  <a:pt x="243993" y="56724"/>
                </a:lnTo>
                <a:lnTo>
                  <a:pt x="233478" y="44376"/>
                </a:lnTo>
                <a:lnTo>
                  <a:pt x="221946" y="3716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89570" y="865717"/>
            <a:ext cx="124650" cy="649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10049" y="875690"/>
            <a:ext cx="290655" cy="2932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80212" y="703266"/>
            <a:ext cx="120394" cy="700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44578" y="698701"/>
            <a:ext cx="74317" cy="700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5870" y="819056"/>
            <a:ext cx="236214" cy="24874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9759" y="875683"/>
            <a:ext cx="153035" cy="160020"/>
          </a:xfrm>
          <a:custGeom>
            <a:avLst/>
            <a:gdLst/>
            <a:ahLst/>
            <a:cxnLst/>
            <a:rect l="l" t="t" r="r" b="b"/>
            <a:pathLst>
              <a:path w="153034" h="160019">
                <a:moveTo>
                  <a:pt x="152857" y="0"/>
                </a:moveTo>
                <a:lnTo>
                  <a:pt x="0" y="148920"/>
                </a:lnTo>
                <a:lnTo>
                  <a:pt x="27305" y="159791"/>
                </a:lnTo>
                <a:lnTo>
                  <a:pt x="152857" y="29667"/>
                </a:lnTo>
                <a:lnTo>
                  <a:pt x="152857" y="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3606" y="821604"/>
            <a:ext cx="194386" cy="413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4418" y="1401432"/>
            <a:ext cx="225304" cy="6115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6377" y="1386387"/>
            <a:ext cx="214833" cy="1990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87822" y="2359277"/>
            <a:ext cx="8644255" cy="3226435"/>
          </a:xfrm>
          <a:custGeom>
            <a:avLst/>
            <a:gdLst/>
            <a:ahLst/>
            <a:cxnLst/>
            <a:rect l="l" t="t" r="r" b="b"/>
            <a:pathLst>
              <a:path w="8644255" h="3226435">
                <a:moveTo>
                  <a:pt x="5409590" y="0"/>
                </a:moveTo>
                <a:lnTo>
                  <a:pt x="0" y="1486433"/>
                </a:lnTo>
                <a:lnTo>
                  <a:pt x="3248583" y="3226282"/>
                </a:lnTo>
                <a:lnTo>
                  <a:pt x="8643912" y="1703273"/>
                </a:lnTo>
                <a:lnTo>
                  <a:pt x="5409590" y="0"/>
                </a:lnTo>
                <a:close/>
              </a:path>
            </a:pathLst>
          </a:custGeom>
          <a:solidFill>
            <a:srgbClr val="7CC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36400" y="4062557"/>
            <a:ext cx="5395595" cy="1632585"/>
          </a:xfrm>
          <a:custGeom>
            <a:avLst/>
            <a:gdLst/>
            <a:ahLst/>
            <a:cxnLst/>
            <a:rect l="l" t="t" r="r" b="b"/>
            <a:pathLst>
              <a:path w="5395595" h="1632585">
                <a:moveTo>
                  <a:pt x="5395328" y="0"/>
                </a:moveTo>
                <a:lnTo>
                  <a:pt x="0" y="1523009"/>
                </a:lnTo>
                <a:lnTo>
                  <a:pt x="0" y="1632407"/>
                </a:lnTo>
                <a:lnTo>
                  <a:pt x="5395328" y="109397"/>
                </a:lnTo>
                <a:lnTo>
                  <a:pt x="5395328" y="0"/>
                </a:lnTo>
                <a:close/>
              </a:path>
            </a:pathLst>
          </a:custGeom>
          <a:solidFill>
            <a:srgbClr val="4A7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87822" y="3845713"/>
            <a:ext cx="3248660" cy="1849755"/>
          </a:xfrm>
          <a:custGeom>
            <a:avLst/>
            <a:gdLst/>
            <a:ahLst/>
            <a:cxnLst/>
            <a:rect l="l" t="t" r="r" b="b"/>
            <a:pathLst>
              <a:path w="3248660" h="1849754">
                <a:moveTo>
                  <a:pt x="0" y="0"/>
                </a:moveTo>
                <a:lnTo>
                  <a:pt x="0" y="109397"/>
                </a:lnTo>
                <a:lnTo>
                  <a:pt x="3248583" y="1849247"/>
                </a:lnTo>
                <a:lnTo>
                  <a:pt x="3248583" y="1739849"/>
                </a:lnTo>
                <a:lnTo>
                  <a:pt x="0" y="0"/>
                </a:lnTo>
                <a:close/>
              </a:path>
            </a:pathLst>
          </a:custGeom>
          <a:solidFill>
            <a:srgbClr val="6AA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601668" y="4375399"/>
            <a:ext cx="2106295" cy="768350"/>
          </a:xfrm>
          <a:custGeom>
            <a:avLst/>
            <a:gdLst/>
            <a:ahLst/>
            <a:cxnLst/>
            <a:rect l="l" t="t" r="r" b="b"/>
            <a:pathLst>
              <a:path w="2106295" h="768350">
                <a:moveTo>
                  <a:pt x="1033843" y="0"/>
                </a:moveTo>
                <a:lnTo>
                  <a:pt x="582425" y="24246"/>
                </a:lnTo>
                <a:lnTo>
                  <a:pt x="294670" y="260326"/>
                </a:lnTo>
                <a:lnTo>
                  <a:pt x="0" y="768315"/>
                </a:lnTo>
                <a:lnTo>
                  <a:pt x="348132" y="763857"/>
                </a:lnTo>
                <a:lnTo>
                  <a:pt x="1120876" y="561305"/>
                </a:lnTo>
                <a:lnTo>
                  <a:pt x="1632115" y="392827"/>
                </a:lnTo>
                <a:lnTo>
                  <a:pt x="2105825" y="169739"/>
                </a:lnTo>
                <a:lnTo>
                  <a:pt x="1901697" y="140908"/>
                </a:lnTo>
                <a:lnTo>
                  <a:pt x="1033843" y="0"/>
                </a:lnTo>
                <a:close/>
              </a:path>
            </a:pathLst>
          </a:custGeom>
          <a:solidFill>
            <a:srgbClr val="F9F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02856" y="4515497"/>
            <a:ext cx="1829879" cy="6124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36400" y="4062557"/>
            <a:ext cx="5395595" cy="1632585"/>
          </a:xfrm>
          <a:custGeom>
            <a:avLst/>
            <a:gdLst/>
            <a:ahLst/>
            <a:cxnLst/>
            <a:rect l="l" t="t" r="r" b="b"/>
            <a:pathLst>
              <a:path w="5395595" h="1632585">
                <a:moveTo>
                  <a:pt x="5395328" y="0"/>
                </a:moveTo>
                <a:lnTo>
                  <a:pt x="0" y="1523009"/>
                </a:lnTo>
                <a:lnTo>
                  <a:pt x="0" y="1632407"/>
                </a:lnTo>
                <a:lnTo>
                  <a:pt x="5395328" y="109397"/>
                </a:lnTo>
                <a:lnTo>
                  <a:pt x="5395328" y="0"/>
                </a:lnTo>
                <a:close/>
              </a:path>
            </a:pathLst>
          </a:custGeom>
          <a:solidFill>
            <a:srgbClr val="BCBEC0">
              <a:alpha val="5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87822" y="3845713"/>
            <a:ext cx="3248660" cy="1849755"/>
          </a:xfrm>
          <a:custGeom>
            <a:avLst/>
            <a:gdLst/>
            <a:ahLst/>
            <a:cxnLst/>
            <a:rect l="l" t="t" r="r" b="b"/>
            <a:pathLst>
              <a:path w="3248660" h="1849754">
                <a:moveTo>
                  <a:pt x="0" y="0"/>
                </a:moveTo>
                <a:lnTo>
                  <a:pt x="0" y="109397"/>
                </a:lnTo>
                <a:lnTo>
                  <a:pt x="3248583" y="1849247"/>
                </a:lnTo>
                <a:lnTo>
                  <a:pt x="3248583" y="1739849"/>
                </a:lnTo>
                <a:lnTo>
                  <a:pt x="0" y="0"/>
                </a:lnTo>
                <a:close/>
              </a:path>
            </a:pathLst>
          </a:custGeom>
          <a:solidFill>
            <a:srgbClr val="BCBEC0">
              <a:alpha val="5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65829" y="2167474"/>
            <a:ext cx="2746375" cy="1899920"/>
          </a:xfrm>
          <a:custGeom>
            <a:avLst/>
            <a:gdLst/>
            <a:ahLst/>
            <a:cxnLst/>
            <a:rect l="l" t="t" r="r" b="b"/>
            <a:pathLst>
              <a:path w="2746375" h="1899920">
                <a:moveTo>
                  <a:pt x="2199487" y="0"/>
                </a:moveTo>
                <a:lnTo>
                  <a:pt x="0" y="1132992"/>
                </a:lnTo>
                <a:lnTo>
                  <a:pt x="1153083" y="1899602"/>
                </a:lnTo>
                <a:lnTo>
                  <a:pt x="2745968" y="186461"/>
                </a:lnTo>
                <a:lnTo>
                  <a:pt x="2199487" y="0"/>
                </a:lnTo>
                <a:close/>
              </a:path>
            </a:pathLst>
          </a:custGeom>
          <a:solidFill>
            <a:srgbClr val="609A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18905" y="2353170"/>
            <a:ext cx="2541270" cy="1881505"/>
          </a:xfrm>
          <a:custGeom>
            <a:avLst/>
            <a:gdLst/>
            <a:ahLst/>
            <a:cxnLst/>
            <a:rect l="l" t="t" r="r" b="b"/>
            <a:pathLst>
              <a:path w="2541270" h="1881504">
                <a:moveTo>
                  <a:pt x="2052269" y="0"/>
                </a:moveTo>
                <a:lnTo>
                  <a:pt x="1592884" y="0"/>
                </a:lnTo>
                <a:lnTo>
                  <a:pt x="0" y="1713141"/>
                </a:lnTo>
                <a:lnTo>
                  <a:pt x="2540889" y="1881377"/>
                </a:lnTo>
                <a:lnTo>
                  <a:pt x="2052269" y="0"/>
                </a:lnTo>
                <a:close/>
              </a:path>
            </a:pathLst>
          </a:custGeom>
          <a:solidFill>
            <a:srgbClr val="558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71181" y="2167477"/>
            <a:ext cx="1827530" cy="2068195"/>
          </a:xfrm>
          <a:custGeom>
            <a:avLst/>
            <a:gdLst/>
            <a:ahLst/>
            <a:cxnLst/>
            <a:rect l="l" t="t" r="r" b="b"/>
            <a:pathLst>
              <a:path w="1827529" h="2068195">
                <a:moveTo>
                  <a:pt x="488619" y="0"/>
                </a:moveTo>
                <a:lnTo>
                  <a:pt x="0" y="186448"/>
                </a:lnTo>
                <a:lnTo>
                  <a:pt x="488619" y="2067839"/>
                </a:lnTo>
                <a:lnTo>
                  <a:pt x="1827301" y="1036535"/>
                </a:lnTo>
                <a:lnTo>
                  <a:pt x="488619" y="0"/>
                </a:lnTo>
                <a:close/>
              </a:path>
            </a:pathLst>
          </a:custGeom>
          <a:solidFill>
            <a:srgbClr val="4A7E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65316" y="2015544"/>
            <a:ext cx="1494790" cy="338455"/>
          </a:xfrm>
          <a:custGeom>
            <a:avLst/>
            <a:gdLst/>
            <a:ahLst/>
            <a:cxnLst/>
            <a:rect l="l" t="t" r="r" b="b"/>
            <a:pathLst>
              <a:path w="1494790" h="338455">
                <a:moveTo>
                  <a:pt x="1038809" y="0"/>
                </a:moveTo>
                <a:lnTo>
                  <a:pt x="484454" y="0"/>
                </a:lnTo>
                <a:lnTo>
                  <a:pt x="0" y="151930"/>
                </a:lnTo>
                <a:lnTo>
                  <a:pt x="546481" y="338391"/>
                </a:lnTo>
                <a:lnTo>
                  <a:pt x="1005865" y="338391"/>
                </a:lnTo>
                <a:lnTo>
                  <a:pt x="1494485" y="151930"/>
                </a:lnTo>
                <a:lnTo>
                  <a:pt x="1038809" y="0"/>
                </a:lnTo>
                <a:close/>
              </a:path>
            </a:pathLst>
          </a:custGeom>
          <a:solidFill>
            <a:srgbClr val="7CC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161275" y="3017545"/>
            <a:ext cx="151339" cy="1209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66660" y="4989997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23431"/>
                </a:moveTo>
                <a:lnTo>
                  <a:pt x="0" y="0"/>
                </a:lnTo>
              </a:path>
            </a:pathLst>
          </a:custGeom>
          <a:ln w="8788">
            <a:solidFill>
              <a:srgbClr val="CFDD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66660" y="4898066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0" y="29972"/>
                </a:moveTo>
                <a:lnTo>
                  <a:pt x="0" y="6540"/>
                </a:lnTo>
                <a:lnTo>
                  <a:pt x="22491" y="0"/>
                </a:lnTo>
              </a:path>
            </a:pathLst>
          </a:custGeom>
          <a:ln w="8788">
            <a:solidFill>
              <a:srgbClr val="CFDD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34053" y="3111764"/>
            <a:ext cx="4760595" cy="1773555"/>
          </a:xfrm>
          <a:custGeom>
            <a:avLst/>
            <a:gdLst/>
            <a:ahLst/>
            <a:cxnLst/>
            <a:rect l="l" t="t" r="r" b="b"/>
            <a:pathLst>
              <a:path w="4760595" h="1773554">
                <a:moveTo>
                  <a:pt x="0" y="1773250"/>
                </a:moveTo>
                <a:lnTo>
                  <a:pt x="2493048" y="1048550"/>
                </a:lnTo>
                <a:lnTo>
                  <a:pt x="3439007" y="415239"/>
                </a:lnTo>
                <a:lnTo>
                  <a:pt x="4760087" y="0"/>
                </a:lnTo>
              </a:path>
            </a:pathLst>
          </a:custGeom>
          <a:ln w="8788">
            <a:solidFill>
              <a:srgbClr val="CFDD2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16435" y="3083218"/>
            <a:ext cx="22860" cy="21590"/>
          </a:xfrm>
          <a:custGeom>
            <a:avLst/>
            <a:gdLst/>
            <a:ahLst/>
            <a:cxnLst/>
            <a:rect l="l" t="t" r="r" b="b"/>
            <a:pathLst>
              <a:path w="22859" h="21589">
                <a:moveTo>
                  <a:pt x="0" y="21539"/>
                </a:moveTo>
                <a:lnTo>
                  <a:pt x="22352" y="14503"/>
                </a:lnTo>
                <a:lnTo>
                  <a:pt x="3962" y="0"/>
                </a:lnTo>
              </a:path>
            </a:pathLst>
          </a:custGeom>
          <a:ln w="8788">
            <a:solidFill>
              <a:srgbClr val="CFDD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92975" y="2667076"/>
            <a:ext cx="491490" cy="387985"/>
          </a:xfrm>
          <a:custGeom>
            <a:avLst/>
            <a:gdLst/>
            <a:ahLst/>
            <a:cxnLst/>
            <a:rect l="l" t="t" r="r" b="b"/>
            <a:pathLst>
              <a:path w="491490" h="387985">
                <a:moveTo>
                  <a:pt x="491045" y="387438"/>
                </a:moveTo>
                <a:lnTo>
                  <a:pt x="0" y="0"/>
                </a:lnTo>
              </a:path>
            </a:pathLst>
          </a:custGeom>
          <a:ln w="8788">
            <a:solidFill>
              <a:srgbClr val="CFDD2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33830" y="2638212"/>
            <a:ext cx="41275" cy="14604"/>
          </a:xfrm>
          <a:custGeom>
            <a:avLst/>
            <a:gdLst/>
            <a:ahLst/>
            <a:cxnLst/>
            <a:rect l="l" t="t" r="r" b="b"/>
            <a:pathLst>
              <a:path w="41275" h="14605">
                <a:moveTo>
                  <a:pt x="40957" y="14516"/>
                </a:moveTo>
                <a:lnTo>
                  <a:pt x="22555" y="0"/>
                </a:lnTo>
                <a:lnTo>
                  <a:pt x="0" y="6349"/>
                </a:lnTo>
              </a:path>
            </a:pathLst>
          </a:custGeom>
          <a:ln w="8788">
            <a:solidFill>
              <a:srgbClr val="CFDD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01253" y="2657368"/>
            <a:ext cx="4987290" cy="1803400"/>
          </a:xfrm>
          <a:custGeom>
            <a:avLst/>
            <a:gdLst/>
            <a:ahLst/>
            <a:cxnLst/>
            <a:rect l="l" t="t" r="r" b="b"/>
            <a:pathLst>
              <a:path w="4987290" h="1803400">
                <a:moveTo>
                  <a:pt x="4987188" y="0"/>
                </a:moveTo>
                <a:lnTo>
                  <a:pt x="4110139" y="247154"/>
                </a:lnTo>
                <a:lnTo>
                  <a:pt x="1942211" y="1409382"/>
                </a:lnTo>
                <a:lnTo>
                  <a:pt x="0" y="1803285"/>
                </a:lnTo>
              </a:path>
            </a:pathLst>
          </a:custGeom>
          <a:ln w="8788">
            <a:solidFill>
              <a:srgbClr val="CFDD27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55175" y="4465344"/>
            <a:ext cx="23495" cy="28575"/>
          </a:xfrm>
          <a:custGeom>
            <a:avLst/>
            <a:gdLst/>
            <a:ahLst/>
            <a:cxnLst/>
            <a:rect l="l" t="t" r="r" b="b"/>
            <a:pathLst>
              <a:path w="23494" h="28575">
                <a:moveTo>
                  <a:pt x="22961" y="0"/>
                </a:moveTo>
                <a:lnTo>
                  <a:pt x="0" y="4648"/>
                </a:lnTo>
                <a:lnTo>
                  <a:pt x="0" y="28092"/>
                </a:lnTo>
              </a:path>
            </a:pathLst>
          </a:custGeom>
          <a:ln w="8788">
            <a:solidFill>
              <a:srgbClr val="CFDD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55174" y="4560520"/>
            <a:ext cx="0" cy="23495"/>
          </a:xfrm>
          <a:custGeom>
            <a:avLst/>
            <a:gdLst/>
            <a:ahLst/>
            <a:cxnLst/>
            <a:rect l="l" t="t" r="r" b="b"/>
            <a:pathLst>
              <a:path h="23495">
                <a:moveTo>
                  <a:pt x="0" y="0"/>
                </a:moveTo>
                <a:lnTo>
                  <a:pt x="0" y="23444"/>
                </a:lnTo>
              </a:path>
            </a:pathLst>
          </a:custGeom>
          <a:ln w="8788">
            <a:solidFill>
              <a:srgbClr val="CFDD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58134" y="2865453"/>
            <a:ext cx="4986020" cy="1930400"/>
          </a:xfrm>
          <a:custGeom>
            <a:avLst/>
            <a:gdLst/>
            <a:ahLst/>
            <a:cxnLst/>
            <a:rect l="l" t="t" r="r" b="b"/>
            <a:pathLst>
              <a:path w="4986020" h="1930400">
                <a:moveTo>
                  <a:pt x="4985486" y="0"/>
                </a:moveTo>
                <a:lnTo>
                  <a:pt x="3842639" y="345414"/>
                </a:lnTo>
                <a:lnTo>
                  <a:pt x="2269020" y="1248524"/>
                </a:lnTo>
                <a:lnTo>
                  <a:pt x="0" y="1822551"/>
                </a:lnTo>
                <a:lnTo>
                  <a:pt x="0" y="1930133"/>
                </a:lnTo>
              </a:path>
            </a:pathLst>
          </a:custGeom>
          <a:ln w="10337">
            <a:solidFill>
              <a:srgbClr val="FFF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58099" y="2664034"/>
            <a:ext cx="2890951" cy="14683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29060" y="2535903"/>
            <a:ext cx="819785" cy="684530"/>
          </a:xfrm>
          <a:custGeom>
            <a:avLst/>
            <a:gdLst/>
            <a:ahLst/>
            <a:cxnLst/>
            <a:rect l="l" t="t" r="r" b="b"/>
            <a:pathLst>
              <a:path w="819784" h="684530">
                <a:moveTo>
                  <a:pt x="95404" y="0"/>
                </a:moveTo>
                <a:lnTo>
                  <a:pt x="57116" y="871"/>
                </a:lnTo>
                <a:lnTo>
                  <a:pt x="26918" y="18298"/>
                </a:lnTo>
                <a:lnTo>
                  <a:pt x="7113" y="50952"/>
                </a:lnTo>
                <a:lnTo>
                  <a:pt x="0" y="97503"/>
                </a:lnTo>
                <a:lnTo>
                  <a:pt x="4984" y="142917"/>
                </a:lnTo>
                <a:lnTo>
                  <a:pt x="19048" y="189204"/>
                </a:lnTo>
                <a:lnTo>
                  <a:pt x="40862" y="234074"/>
                </a:lnTo>
                <a:lnTo>
                  <a:pt x="69093" y="275242"/>
                </a:lnTo>
                <a:lnTo>
                  <a:pt x="102411" y="310419"/>
                </a:lnTo>
                <a:lnTo>
                  <a:pt x="139484" y="337317"/>
                </a:lnTo>
                <a:lnTo>
                  <a:pt x="726173" y="672407"/>
                </a:lnTo>
                <a:lnTo>
                  <a:pt x="762371" y="684414"/>
                </a:lnTo>
                <a:lnTo>
                  <a:pt x="791933" y="677658"/>
                </a:lnTo>
                <a:lnTo>
                  <a:pt x="811866" y="653987"/>
                </a:lnTo>
                <a:lnTo>
                  <a:pt x="819175" y="615244"/>
                </a:lnTo>
                <a:lnTo>
                  <a:pt x="814748" y="579017"/>
                </a:lnTo>
                <a:lnTo>
                  <a:pt x="802387" y="542469"/>
                </a:lnTo>
                <a:lnTo>
                  <a:pt x="783476" y="508018"/>
                </a:lnTo>
                <a:lnTo>
                  <a:pt x="759396" y="478084"/>
                </a:lnTo>
                <a:lnTo>
                  <a:pt x="760347" y="469733"/>
                </a:lnTo>
                <a:lnTo>
                  <a:pt x="761039" y="461139"/>
                </a:lnTo>
                <a:lnTo>
                  <a:pt x="761462" y="452303"/>
                </a:lnTo>
                <a:lnTo>
                  <a:pt x="761606" y="443223"/>
                </a:lnTo>
                <a:lnTo>
                  <a:pt x="758216" y="396459"/>
                </a:lnTo>
                <a:lnTo>
                  <a:pt x="748444" y="348683"/>
                </a:lnTo>
                <a:lnTo>
                  <a:pt x="732884" y="300941"/>
                </a:lnTo>
                <a:lnTo>
                  <a:pt x="712130" y="254277"/>
                </a:lnTo>
                <a:lnTo>
                  <a:pt x="686778" y="209735"/>
                </a:lnTo>
                <a:lnTo>
                  <a:pt x="657423" y="168360"/>
                </a:lnTo>
                <a:lnTo>
                  <a:pt x="624658" y="131196"/>
                </a:lnTo>
                <a:lnTo>
                  <a:pt x="589079" y="99287"/>
                </a:lnTo>
                <a:lnTo>
                  <a:pt x="553306" y="75050"/>
                </a:lnTo>
                <a:lnTo>
                  <a:pt x="385368" y="75050"/>
                </a:lnTo>
                <a:lnTo>
                  <a:pt x="374609" y="65949"/>
                </a:lnTo>
                <a:lnTo>
                  <a:pt x="365308" y="58819"/>
                </a:lnTo>
                <a:lnTo>
                  <a:pt x="192049" y="58819"/>
                </a:lnTo>
                <a:lnTo>
                  <a:pt x="179603" y="46665"/>
                </a:lnTo>
                <a:lnTo>
                  <a:pt x="166652" y="35572"/>
                </a:lnTo>
                <a:lnTo>
                  <a:pt x="153258" y="25651"/>
                </a:lnTo>
                <a:lnTo>
                  <a:pt x="139484" y="17011"/>
                </a:lnTo>
                <a:lnTo>
                  <a:pt x="95404" y="0"/>
                </a:lnTo>
                <a:close/>
              </a:path>
              <a:path w="819784" h="684530">
                <a:moveTo>
                  <a:pt x="457485" y="46237"/>
                </a:moveTo>
                <a:lnTo>
                  <a:pt x="418054" y="54019"/>
                </a:lnTo>
                <a:lnTo>
                  <a:pt x="385368" y="75050"/>
                </a:lnTo>
                <a:lnTo>
                  <a:pt x="553306" y="75050"/>
                </a:lnTo>
                <a:lnTo>
                  <a:pt x="551281" y="73678"/>
                </a:lnTo>
                <a:lnTo>
                  <a:pt x="502336" y="52518"/>
                </a:lnTo>
                <a:lnTo>
                  <a:pt x="457485" y="46237"/>
                </a:lnTo>
                <a:close/>
              </a:path>
              <a:path w="819784" h="684530">
                <a:moveTo>
                  <a:pt x="253968" y="20986"/>
                </a:moveTo>
                <a:lnTo>
                  <a:pt x="219055" y="32948"/>
                </a:lnTo>
                <a:lnTo>
                  <a:pt x="192049" y="58819"/>
                </a:lnTo>
                <a:lnTo>
                  <a:pt x="365308" y="58819"/>
                </a:lnTo>
                <a:lnTo>
                  <a:pt x="295147" y="23940"/>
                </a:lnTo>
                <a:lnTo>
                  <a:pt x="253968" y="20986"/>
                </a:lnTo>
                <a:close/>
              </a:path>
            </a:pathLst>
          </a:custGeom>
          <a:solidFill>
            <a:srgbClr val="99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366571" y="2572087"/>
            <a:ext cx="819785" cy="684530"/>
          </a:xfrm>
          <a:custGeom>
            <a:avLst/>
            <a:gdLst/>
            <a:ahLst/>
            <a:cxnLst/>
            <a:rect l="l" t="t" r="r" b="b"/>
            <a:pathLst>
              <a:path w="819784" h="684529">
                <a:moveTo>
                  <a:pt x="95393" y="0"/>
                </a:moveTo>
                <a:lnTo>
                  <a:pt x="57107" y="875"/>
                </a:lnTo>
                <a:lnTo>
                  <a:pt x="26914" y="18304"/>
                </a:lnTo>
                <a:lnTo>
                  <a:pt x="7111" y="50958"/>
                </a:lnTo>
                <a:lnTo>
                  <a:pt x="0" y="97510"/>
                </a:lnTo>
                <a:lnTo>
                  <a:pt x="4983" y="142924"/>
                </a:lnTo>
                <a:lnTo>
                  <a:pt x="19045" y="189210"/>
                </a:lnTo>
                <a:lnTo>
                  <a:pt x="40855" y="234081"/>
                </a:lnTo>
                <a:lnTo>
                  <a:pt x="69084" y="275249"/>
                </a:lnTo>
                <a:lnTo>
                  <a:pt x="102399" y="310426"/>
                </a:lnTo>
                <a:lnTo>
                  <a:pt x="139471" y="337324"/>
                </a:lnTo>
                <a:lnTo>
                  <a:pt x="726160" y="672401"/>
                </a:lnTo>
                <a:lnTo>
                  <a:pt x="762359" y="684402"/>
                </a:lnTo>
                <a:lnTo>
                  <a:pt x="791921" y="677647"/>
                </a:lnTo>
                <a:lnTo>
                  <a:pt x="811853" y="653979"/>
                </a:lnTo>
                <a:lnTo>
                  <a:pt x="819162" y="615238"/>
                </a:lnTo>
                <a:lnTo>
                  <a:pt x="814735" y="579011"/>
                </a:lnTo>
                <a:lnTo>
                  <a:pt x="802374" y="542464"/>
                </a:lnTo>
                <a:lnTo>
                  <a:pt x="783463" y="508018"/>
                </a:lnTo>
                <a:lnTo>
                  <a:pt x="759383" y="478091"/>
                </a:lnTo>
                <a:lnTo>
                  <a:pt x="760339" y="469733"/>
                </a:lnTo>
                <a:lnTo>
                  <a:pt x="761031" y="461136"/>
                </a:lnTo>
                <a:lnTo>
                  <a:pt x="761451" y="452302"/>
                </a:lnTo>
                <a:lnTo>
                  <a:pt x="761593" y="443229"/>
                </a:lnTo>
                <a:lnTo>
                  <a:pt x="758204" y="396465"/>
                </a:lnTo>
                <a:lnTo>
                  <a:pt x="748433" y="348690"/>
                </a:lnTo>
                <a:lnTo>
                  <a:pt x="732874" y="300947"/>
                </a:lnTo>
                <a:lnTo>
                  <a:pt x="712122" y="254283"/>
                </a:lnTo>
                <a:lnTo>
                  <a:pt x="686771" y="209740"/>
                </a:lnTo>
                <a:lnTo>
                  <a:pt x="657415" y="168363"/>
                </a:lnTo>
                <a:lnTo>
                  <a:pt x="624650" y="131196"/>
                </a:lnTo>
                <a:lnTo>
                  <a:pt x="589070" y="99285"/>
                </a:lnTo>
                <a:lnTo>
                  <a:pt x="553293" y="75044"/>
                </a:lnTo>
                <a:lnTo>
                  <a:pt x="385356" y="75044"/>
                </a:lnTo>
                <a:lnTo>
                  <a:pt x="374596" y="65942"/>
                </a:lnTo>
                <a:lnTo>
                  <a:pt x="365295" y="58813"/>
                </a:lnTo>
                <a:lnTo>
                  <a:pt x="192036" y="58813"/>
                </a:lnTo>
                <a:lnTo>
                  <a:pt x="179590" y="46660"/>
                </a:lnTo>
                <a:lnTo>
                  <a:pt x="166639" y="35570"/>
                </a:lnTo>
                <a:lnTo>
                  <a:pt x="153246" y="25650"/>
                </a:lnTo>
                <a:lnTo>
                  <a:pt x="139471" y="17005"/>
                </a:lnTo>
                <a:lnTo>
                  <a:pt x="95393" y="0"/>
                </a:lnTo>
                <a:close/>
              </a:path>
              <a:path w="819784" h="684529">
                <a:moveTo>
                  <a:pt x="457473" y="46235"/>
                </a:moveTo>
                <a:lnTo>
                  <a:pt x="418041" y="54014"/>
                </a:lnTo>
                <a:lnTo>
                  <a:pt x="385356" y="75044"/>
                </a:lnTo>
                <a:lnTo>
                  <a:pt x="553293" y="75044"/>
                </a:lnTo>
                <a:lnTo>
                  <a:pt x="551268" y="73672"/>
                </a:lnTo>
                <a:lnTo>
                  <a:pt x="502324" y="52518"/>
                </a:lnTo>
                <a:lnTo>
                  <a:pt x="457473" y="46235"/>
                </a:lnTo>
                <a:close/>
              </a:path>
              <a:path w="819784" h="684529">
                <a:moveTo>
                  <a:pt x="253960" y="20984"/>
                </a:moveTo>
                <a:lnTo>
                  <a:pt x="219048" y="32944"/>
                </a:lnTo>
                <a:lnTo>
                  <a:pt x="192036" y="58813"/>
                </a:lnTo>
                <a:lnTo>
                  <a:pt x="365295" y="58813"/>
                </a:lnTo>
                <a:lnTo>
                  <a:pt x="295137" y="23939"/>
                </a:lnTo>
                <a:lnTo>
                  <a:pt x="253960" y="20984"/>
                </a:lnTo>
                <a:close/>
              </a:path>
            </a:pathLst>
          </a:custGeom>
          <a:solidFill>
            <a:srgbClr val="DD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595333" y="2902402"/>
            <a:ext cx="582930" cy="488315"/>
          </a:xfrm>
          <a:custGeom>
            <a:avLst/>
            <a:gdLst/>
            <a:ahLst/>
            <a:cxnLst/>
            <a:rect l="l" t="t" r="r" b="b"/>
            <a:pathLst>
              <a:path w="582929" h="488314">
                <a:moveTo>
                  <a:pt x="60618" y="0"/>
                </a:moveTo>
                <a:lnTo>
                  <a:pt x="29073" y="6409"/>
                </a:lnTo>
                <a:lnTo>
                  <a:pt x="7801" y="30480"/>
                </a:lnTo>
                <a:lnTo>
                  <a:pt x="0" y="70371"/>
                </a:lnTo>
                <a:lnTo>
                  <a:pt x="7801" y="119178"/>
                </a:lnTo>
                <a:lnTo>
                  <a:pt x="29073" y="167546"/>
                </a:lnTo>
                <a:lnTo>
                  <a:pt x="60618" y="209983"/>
                </a:lnTo>
                <a:lnTo>
                  <a:pt x="99237" y="240995"/>
                </a:lnTo>
                <a:lnTo>
                  <a:pt x="516674" y="479412"/>
                </a:lnTo>
                <a:lnTo>
                  <a:pt x="542421" y="487953"/>
                </a:lnTo>
                <a:lnTo>
                  <a:pt x="563454" y="483148"/>
                </a:lnTo>
                <a:lnTo>
                  <a:pt x="577638" y="466305"/>
                </a:lnTo>
                <a:lnTo>
                  <a:pt x="582841" y="438734"/>
                </a:lnTo>
                <a:lnTo>
                  <a:pt x="579690" y="412958"/>
                </a:lnTo>
                <a:lnTo>
                  <a:pt x="570893" y="386955"/>
                </a:lnTo>
                <a:lnTo>
                  <a:pt x="557434" y="362444"/>
                </a:lnTo>
                <a:lnTo>
                  <a:pt x="540296" y="341147"/>
                </a:lnTo>
                <a:lnTo>
                  <a:pt x="541324" y="333350"/>
                </a:lnTo>
                <a:lnTo>
                  <a:pt x="541883" y="325082"/>
                </a:lnTo>
                <a:lnTo>
                  <a:pt x="541883" y="316344"/>
                </a:lnTo>
                <a:lnTo>
                  <a:pt x="536535" y="266125"/>
                </a:lnTo>
                <a:lnTo>
                  <a:pt x="521445" y="215118"/>
                </a:lnTo>
                <a:lnTo>
                  <a:pt x="498040" y="165835"/>
                </a:lnTo>
                <a:lnTo>
                  <a:pt x="467749" y="120784"/>
                </a:lnTo>
                <a:lnTo>
                  <a:pt x="432002" y="82475"/>
                </a:lnTo>
                <a:lnTo>
                  <a:pt x="393565" y="54394"/>
                </a:lnTo>
                <a:lnTo>
                  <a:pt x="274192" y="54394"/>
                </a:lnTo>
                <a:lnTo>
                  <a:pt x="266532" y="47915"/>
                </a:lnTo>
                <a:lnTo>
                  <a:pt x="259927" y="42850"/>
                </a:lnTo>
                <a:lnTo>
                  <a:pt x="136639" y="42850"/>
                </a:lnTo>
                <a:lnTo>
                  <a:pt x="127786" y="34196"/>
                </a:lnTo>
                <a:lnTo>
                  <a:pt x="118571" y="26305"/>
                </a:lnTo>
                <a:lnTo>
                  <a:pt x="109041" y="19247"/>
                </a:lnTo>
                <a:lnTo>
                  <a:pt x="99237" y="13094"/>
                </a:lnTo>
                <a:lnTo>
                  <a:pt x="60618" y="0"/>
                </a:lnTo>
                <a:close/>
              </a:path>
              <a:path w="582929" h="488314">
                <a:moveTo>
                  <a:pt x="325494" y="33893"/>
                </a:moveTo>
                <a:lnTo>
                  <a:pt x="297443" y="39429"/>
                </a:lnTo>
                <a:lnTo>
                  <a:pt x="274192" y="54394"/>
                </a:lnTo>
                <a:lnTo>
                  <a:pt x="393565" y="54394"/>
                </a:lnTo>
                <a:lnTo>
                  <a:pt x="392226" y="53416"/>
                </a:lnTo>
                <a:lnTo>
                  <a:pt x="357403" y="38364"/>
                </a:lnTo>
                <a:lnTo>
                  <a:pt x="325494" y="33893"/>
                </a:lnTo>
                <a:close/>
              </a:path>
              <a:path w="582929" h="488314">
                <a:moveTo>
                  <a:pt x="180697" y="15932"/>
                </a:moveTo>
                <a:lnTo>
                  <a:pt x="155854" y="24443"/>
                </a:lnTo>
                <a:lnTo>
                  <a:pt x="136639" y="42850"/>
                </a:lnTo>
                <a:lnTo>
                  <a:pt x="259927" y="42850"/>
                </a:lnTo>
                <a:lnTo>
                  <a:pt x="210000" y="18033"/>
                </a:lnTo>
                <a:lnTo>
                  <a:pt x="180697" y="15932"/>
                </a:lnTo>
                <a:close/>
              </a:path>
            </a:pathLst>
          </a:custGeom>
          <a:solidFill>
            <a:srgbClr val="F4E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550877" y="2928143"/>
            <a:ext cx="582930" cy="488315"/>
          </a:xfrm>
          <a:custGeom>
            <a:avLst/>
            <a:gdLst/>
            <a:ahLst/>
            <a:cxnLst/>
            <a:rect l="l" t="t" r="r" b="b"/>
            <a:pathLst>
              <a:path w="582929" h="488314">
                <a:moveTo>
                  <a:pt x="60607" y="0"/>
                </a:moveTo>
                <a:lnTo>
                  <a:pt x="29067" y="6406"/>
                </a:lnTo>
                <a:lnTo>
                  <a:pt x="7799" y="30480"/>
                </a:lnTo>
                <a:lnTo>
                  <a:pt x="0" y="70378"/>
                </a:lnTo>
                <a:lnTo>
                  <a:pt x="7799" y="119178"/>
                </a:lnTo>
                <a:lnTo>
                  <a:pt x="29067" y="167544"/>
                </a:lnTo>
                <a:lnTo>
                  <a:pt x="60607" y="209983"/>
                </a:lnTo>
                <a:lnTo>
                  <a:pt x="99225" y="241002"/>
                </a:lnTo>
                <a:lnTo>
                  <a:pt x="516661" y="479420"/>
                </a:lnTo>
                <a:lnTo>
                  <a:pt x="542412" y="487960"/>
                </a:lnTo>
                <a:lnTo>
                  <a:pt x="563440" y="483155"/>
                </a:lnTo>
                <a:lnTo>
                  <a:pt x="577617" y="466313"/>
                </a:lnTo>
                <a:lnTo>
                  <a:pt x="582815" y="438741"/>
                </a:lnTo>
                <a:lnTo>
                  <a:pt x="579666" y="412971"/>
                </a:lnTo>
                <a:lnTo>
                  <a:pt x="570874" y="386967"/>
                </a:lnTo>
                <a:lnTo>
                  <a:pt x="557419" y="362453"/>
                </a:lnTo>
                <a:lnTo>
                  <a:pt x="540283" y="341155"/>
                </a:lnTo>
                <a:lnTo>
                  <a:pt x="541312" y="333357"/>
                </a:lnTo>
                <a:lnTo>
                  <a:pt x="541858" y="325076"/>
                </a:lnTo>
                <a:lnTo>
                  <a:pt x="541858" y="316352"/>
                </a:lnTo>
                <a:lnTo>
                  <a:pt x="536512" y="266127"/>
                </a:lnTo>
                <a:lnTo>
                  <a:pt x="521425" y="215120"/>
                </a:lnTo>
                <a:lnTo>
                  <a:pt x="498025" y="165837"/>
                </a:lnTo>
                <a:lnTo>
                  <a:pt x="467739" y="120788"/>
                </a:lnTo>
                <a:lnTo>
                  <a:pt x="431992" y="82481"/>
                </a:lnTo>
                <a:lnTo>
                  <a:pt x="393552" y="54401"/>
                </a:lnTo>
                <a:lnTo>
                  <a:pt x="274167" y="54401"/>
                </a:lnTo>
                <a:lnTo>
                  <a:pt x="266514" y="47928"/>
                </a:lnTo>
                <a:lnTo>
                  <a:pt x="259889" y="42844"/>
                </a:lnTo>
                <a:lnTo>
                  <a:pt x="136626" y="42844"/>
                </a:lnTo>
                <a:lnTo>
                  <a:pt x="127773" y="34198"/>
                </a:lnTo>
                <a:lnTo>
                  <a:pt x="118559" y="26311"/>
                </a:lnTo>
                <a:lnTo>
                  <a:pt x="109028" y="19254"/>
                </a:lnTo>
                <a:lnTo>
                  <a:pt x="99225" y="13101"/>
                </a:lnTo>
                <a:lnTo>
                  <a:pt x="60607" y="0"/>
                </a:lnTo>
                <a:close/>
              </a:path>
              <a:path w="582929" h="488314">
                <a:moveTo>
                  <a:pt x="325480" y="33900"/>
                </a:moveTo>
                <a:lnTo>
                  <a:pt x="297425" y="39436"/>
                </a:lnTo>
                <a:lnTo>
                  <a:pt x="274167" y="54401"/>
                </a:lnTo>
                <a:lnTo>
                  <a:pt x="393552" y="54401"/>
                </a:lnTo>
                <a:lnTo>
                  <a:pt x="392214" y="53423"/>
                </a:lnTo>
                <a:lnTo>
                  <a:pt x="357390" y="38371"/>
                </a:lnTo>
                <a:lnTo>
                  <a:pt x="325480" y="33900"/>
                </a:lnTo>
                <a:close/>
              </a:path>
              <a:path w="582929" h="488314">
                <a:moveTo>
                  <a:pt x="180682" y="15931"/>
                </a:moveTo>
                <a:lnTo>
                  <a:pt x="155844" y="24443"/>
                </a:lnTo>
                <a:lnTo>
                  <a:pt x="136626" y="42844"/>
                </a:lnTo>
                <a:lnTo>
                  <a:pt x="259889" y="42844"/>
                </a:lnTo>
                <a:lnTo>
                  <a:pt x="209978" y="18029"/>
                </a:lnTo>
                <a:lnTo>
                  <a:pt x="180682" y="15931"/>
                </a:lnTo>
                <a:close/>
              </a:path>
            </a:pathLst>
          </a:custGeom>
          <a:solidFill>
            <a:srgbClr val="F7F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70258" y="2323211"/>
            <a:ext cx="937260" cy="539750"/>
          </a:xfrm>
          <a:custGeom>
            <a:avLst/>
            <a:gdLst/>
            <a:ahLst/>
            <a:cxnLst/>
            <a:rect l="l" t="t" r="r" b="b"/>
            <a:pathLst>
              <a:path w="937260" h="539750">
                <a:moveTo>
                  <a:pt x="459036" y="0"/>
                </a:moveTo>
                <a:lnTo>
                  <a:pt x="406218" y="7306"/>
                </a:lnTo>
                <a:lnTo>
                  <a:pt x="362947" y="21881"/>
                </a:lnTo>
                <a:lnTo>
                  <a:pt x="320132" y="43118"/>
                </a:lnTo>
                <a:lnTo>
                  <a:pt x="278624" y="70172"/>
                </a:lnTo>
                <a:lnTo>
                  <a:pt x="239276" y="102195"/>
                </a:lnTo>
                <a:lnTo>
                  <a:pt x="202940" y="138339"/>
                </a:lnTo>
                <a:lnTo>
                  <a:pt x="170468" y="177756"/>
                </a:lnTo>
                <a:lnTo>
                  <a:pt x="142712" y="219601"/>
                </a:lnTo>
                <a:lnTo>
                  <a:pt x="120524" y="263024"/>
                </a:lnTo>
                <a:lnTo>
                  <a:pt x="104758" y="307179"/>
                </a:lnTo>
                <a:lnTo>
                  <a:pt x="97582" y="341367"/>
                </a:lnTo>
                <a:lnTo>
                  <a:pt x="66371" y="363771"/>
                </a:lnTo>
                <a:lnTo>
                  <a:pt x="38940" y="391915"/>
                </a:lnTo>
                <a:lnTo>
                  <a:pt x="17261" y="423833"/>
                </a:lnTo>
                <a:lnTo>
                  <a:pt x="3310" y="457559"/>
                </a:lnTo>
                <a:lnTo>
                  <a:pt x="0" y="496846"/>
                </a:lnTo>
                <a:lnTo>
                  <a:pt x="12878" y="524979"/>
                </a:lnTo>
                <a:lnTo>
                  <a:pt x="39556" y="539389"/>
                </a:lnTo>
                <a:lnTo>
                  <a:pt x="77643" y="537506"/>
                </a:lnTo>
                <a:lnTo>
                  <a:pt x="732557" y="371428"/>
                </a:lnTo>
                <a:lnTo>
                  <a:pt x="775469" y="355419"/>
                </a:lnTo>
                <a:lnTo>
                  <a:pt x="816976" y="330429"/>
                </a:lnTo>
                <a:lnTo>
                  <a:pt x="855183" y="298306"/>
                </a:lnTo>
                <a:lnTo>
                  <a:pt x="888198" y="260899"/>
                </a:lnTo>
                <a:lnTo>
                  <a:pt x="914125" y="220057"/>
                </a:lnTo>
                <a:lnTo>
                  <a:pt x="931070" y="177626"/>
                </a:lnTo>
                <a:lnTo>
                  <a:pt x="936658" y="130865"/>
                </a:lnTo>
                <a:lnTo>
                  <a:pt x="926302" y="94106"/>
                </a:lnTo>
                <a:lnTo>
                  <a:pt x="921287" y="89005"/>
                </a:lnTo>
                <a:lnTo>
                  <a:pt x="756357" y="89005"/>
                </a:lnTo>
                <a:lnTo>
                  <a:pt x="737243" y="56857"/>
                </a:lnTo>
                <a:lnTo>
                  <a:pt x="731596" y="52988"/>
                </a:lnTo>
                <a:lnTo>
                  <a:pt x="565717" y="52988"/>
                </a:lnTo>
                <a:lnTo>
                  <a:pt x="539845" y="23976"/>
                </a:lnTo>
                <a:lnTo>
                  <a:pt x="503931" y="5935"/>
                </a:lnTo>
                <a:lnTo>
                  <a:pt x="459036" y="0"/>
                </a:lnTo>
                <a:close/>
              </a:path>
              <a:path w="937260" h="539750">
                <a:moveTo>
                  <a:pt x="865201" y="58170"/>
                </a:moveTo>
                <a:lnTo>
                  <a:pt x="818180" y="62780"/>
                </a:lnTo>
                <a:lnTo>
                  <a:pt x="771594" y="80621"/>
                </a:lnTo>
                <a:lnTo>
                  <a:pt x="756357" y="89005"/>
                </a:lnTo>
                <a:lnTo>
                  <a:pt x="921287" y="89005"/>
                </a:lnTo>
                <a:lnTo>
                  <a:pt x="901862" y="69243"/>
                </a:lnTo>
                <a:lnTo>
                  <a:pt x="865201" y="58170"/>
                </a:lnTo>
                <a:close/>
              </a:path>
              <a:path w="937260" h="539750">
                <a:moveTo>
                  <a:pt x="666327" y="27844"/>
                </a:moveTo>
                <a:lnTo>
                  <a:pt x="617139" y="33786"/>
                </a:lnTo>
                <a:lnTo>
                  <a:pt x="578525" y="47086"/>
                </a:lnTo>
                <a:lnTo>
                  <a:pt x="565717" y="52988"/>
                </a:lnTo>
                <a:lnTo>
                  <a:pt x="731596" y="52988"/>
                </a:lnTo>
                <a:lnTo>
                  <a:pt x="706798" y="36002"/>
                </a:lnTo>
                <a:lnTo>
                  <a:pt x="666327" y="27844"/>
                </a:lnTo>
                <a:close/>
              </a:path>
            </a:pathLst>
          </a:custGeom>
          <a:solidFill>
            <a:srgbClr val="99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20809" y="2374780"/>
            <a:ext cx="937260" cy="539750"/>
          </a:xfrm>
          <a:custGeom>
            <a:avLst/>
            <a:gdLst/>
            <a:ahLst/>
            <a:cxnLst/>
            <a:rect l="l" t="t" r="r" b="b"/>
            <a:pathLst>
              <a:path w="937260" h="539750">
                <a:moveTo>
                  <a:pt x="459038" y="0"/>
                </a:moveTo>
                <a:lnTo>
                  <a:pt x="406218" y="7306"/>
                </a:lnTo>
                <a:lnTo>
                  <a:pt x="362947" y="21881"/>
                </a:lnTo>
                <a:lnTo>
                  <a:pt x="320132" y="43118"/>
                </a:lnTo>
                <a:lnTo>
                  <a:pt x="278624" y="70172"/>
                </a:lnTo>
                <a:lnTo>
                  <a:pt x="239276" y="102195"/>
                </a:lnTo>
                <a:lnTo>
                  <a:pt x="202940" y="138339"/>
                </a:lnTo>
                <a:lnTo>
                  <a:pt x="170468" y="177756"/>
                </a:lnTo>
                <a:lnTo>
                  <a:pt x="142712" y="219601"/>
                </a:lnTo>
                <a:lnTo>
                  <a:pt x="120524" y="263024"/>
                </a:lnTo>
                <a:lnTo>
                  <a:pt x="104758" y="307179"/>
                </a:lnTo>
                <a:lnTo>
                  <a:pt x="97582" y="341380"/>
                </a:lnTo>
                <a:lnTo>
                  <a:pt x="66371" y="363782"/>
                </a:lnTo>
                <a:lnTo>
                  <a:pt x="38940" y="391921"/>
                </a:lnTo>
                <a:lnTo>
                  <a:pt x="17261" y="423835"/>
                </a:lnTo>
                <a:lnTo>
                  <a:pt x="3310" y="457559"/>
                </a:lnTo>
                <a:lnTo>
                  <a:pt x="0" y="496846"/>
                </a:lnTo>
                <a:lnTo>
                  <a:pt x="12878" y="524979"/>
                </a:lnTo>
                <a:lnTo>
                  <a:pt x="39556" y="539389"/>
                </a:lnTo>
                <a:lnTo>
                  <a:pt x="77643" y="537506"/>
                </a:lnTo>
                <a:lnTo>
                  <a:pt x="732557" y="371441"/>
                </a:lnTo>
                <a:lnTo>
                  <a:pt x="775473" y="355430"/>
                </a:lnTo>
                <a:lnTo>
                  <a:pt x="816981" y="330438"/>
                </a:lnTo>
                <a:lnTo>
                  <a:pt x="855188" y="298313"/>
                </a:lnTo>
                <a:lnTo>
                  <a:pt x="888200" y="260903"/>
                </a:lnTo>
                <a:lnTo>
                  <a:pt x="914126" y="220058"/>
                </a:lnTo>
                <a:lnTo>
                  <a:pt x="931070" y="177626"/>
                </a:lnTo>
                <a:lnTo>
                  <a:pt x="936660" y="130871"/>
                </a:lnTo>
                <a:lnTo>
                  <a:pt x="926305" y="94116"/>
                </a:lnTo>
                <a:lnTo>
                  <a:pt x="921283" y="89005"/>
                </a:lnTo>
                <a:lnTo>
                  <a:pt x="756357" y="89005"/>
                </a:lnTo>
                <a:lnTo>
                  <a:pt x="737243" y="56862"/>
                </a:lnTo>
                <a:lnTo>
                  <a:pt x="731588" y="52988"/>
                </a:lnTo>
                <a:lnTo>
                  <a:pt x="565730" y="52988"/>
                </a:lnTo>
                <a:lnTo>
                  <a:pt x="539856" y="23976"/>
                </a:lnTo>
                <a:lnTo>
                  <a:pt x="503938" y="5935"/>
                </a:lnTo>
                <a:lnTo>
                  <a:pt x="459038" y="0"/>
                </a:lnTo>
                <a:close/>
              </a:path>
              <a:path w="937260" h="539750">
                <a:moveTo>
                  <a:pt x="865206" y="58176"/>
                </a:moveTo>
                <a:lnTo>
                  <a:pt x="818180" y="62780"/>
                </a:lnTo>
                <a:lnTo>
                  <a:pt x="771594" y="80623"/>
                </a:lnTo>
                <a:lnTo>
                  <a:pt x="756357" y="89005"/>
                </a:lnTo>
                <a:lnTo>
                  <a:pt x="921283" y="89005"/>
                </a:lnTo>
                <a:lnTo>
                  <a:pt x="901867" y="69252"/>
                </a:lnTo>
                <a:lnTo>
                  <a:pt x="865206" y="58176"/>
                </a:lnTo>
                <a:close/>
              </a:path>
              <a:path w="937260" h="539750">
                <a:moveTo>
                  <a:pt x="666327" y="27851"/>
                </a:moveTo>
                <a:lnTo>
                  <a:pt x="617139" y="33799"/>
                </a:lnTo>
                <a:lnTo>
                  <a:pt x="578531" y="47091"/>
                </a:lnTo>
                <a:lnTo>
                  <a:pt x="565730" y="52988"/>
                </a:lnTo>
                <a:lnTo>
                  <a:pt x="731588" y="52988"/>
                </a:lnTo>
                <a:lnTo>
                  <a:pt x="706798" y="36008"/>
                </a:lnTo>
                <a:lnTo>
                  <a:pt x="666327" y="27851"/>
                </a:lnTo>
                <a:close/>
              </a:path>
            </a:pathLst>
          </a:custGeom>
          <a:solidFill>
            <a:srgbClr val="DD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64225" y="2716621"/>
            <a:ext cx="666115" cy="384175"/>
          </a:xfrm>
          <a:custGeom>
            <a:avLst/>
            <a:gdLst/>
            <a:ahLst/>
            <a:cxnLst/>
            <a:rect l="l" t="t" r="r" b="b"/>
            <a:pathLst>
              <a:path w="666114" h="384175">
                <a:moveTo>
                  <a:pt x="326607" y="0"/>
                </a:moveTo>
                <a:lnTo>
                  <a:pt x="242931" y="22572"/>
                </a:lnTo>
                <a:lnTo>
                  <a:pt x="198245" y="49930"/>
                </a:lnTo>
                <a:lnTo>
                  <a:pt x="157017" y="85244"/>
                </a:lnTo>
                <a:lnTo>
                  <a:pt x="121292" y="126477"/>
                </a:lnTo>
                <a:lnTo>
                  <a:pt x="93117" y="171592"/>
                </a:lnTo>
                <a:lnTo>
                  <a:pt x="74537" y="218554"/>
                </a:lnTo>
                <a:lnTo>
                  <a:pt x="69432" y="242875"/>
                </a:lnTo>
                <a:lnTo>
                  <a:pt x="47225" y="258818"/>
                </a:lnTo>
                <a:lnTo>
                  <a:pt x="27704" y="278840"/>
                </a:lnTo>
                <a:lnTo>
                  <a:pt x="12276" y="301545"/>
                </a:lnTo>
                <a:lnTo>
                  <a:pt x="2350" y="325539"/>
                </a:lnTo>
                <a:lnTo>
                  <a:pt x="0" y="353499"/>
                </a:lnTo>
                <a:lnTo>
                  <a:pt x="9167" y="373521"/>
                </a:lnTo>
                <a:lnTo>
                  <a:pt x="28150" y="383773"/>
                </a:lnTo>
                <a:lnTo>
                  <a:pt x="55246" y="382422"/>
                </a:lnTo>
                <a:lnTo>
                  <a:pt x="521209" y="264274"/>
                </a:lnTo>
                <a:lnTo>
                  <a:pt x="566721" y="244709"/>
                </a:lnTo>
                <a:lnTo>
                  <a:pt x="608464" y="212249"/>
                </a:lnTo>
                <a:lnTo>
                  <a:pt x="641892" y="171330"/>
                </a:lnTo>
                <a:lnTo>
                  <a:pt x="662458" y="126390"/>
                </a:lnTo>
                <a:lnTo>
                  <a:pt x="665602" y="85857"/>
                </a:lnTo>
                <a:lnTo>
                  <a:pt x="654634" y="63335"/>
                </a:lnTo>
                <a:lnTo>
                  <a:pt x="538138" y="63335"/>
                </a:lnTo>
                <a:lnTo>
                  <a:pt x="524539" y="40461"/>
                </a:lnTo>
                <a:lnTo>
                  <a:pt x="520500" y="37693"/>
                </a:lnTo>
                <a:lnTo>
                  <a:pt x="402502" y="37693"/>
                </a:lnTo>
                <a:lnTo>
                  <a:pt x="384096" y="17055"/>
                </a:lnTo>
                <a:lnTo>
                  <a:pt x="358547" y="4219"/>
                </a:lnTo>
                <a:lnTo>
                  <a:pt x="326607" y="0"/>
                </a:lnTo>
                <a:close/>
              </a:path>
              <a:path w="666114" h="384175">
                <a:moveTo>
                  <a:pt x="622850" y="42366"/>
                </a:moveTo>
                <a:lnTo>
                  <a:pt x="582131" y="44666"/>
                </a:lnTo>
                <a:lnTo>
                  <a:pt x="538138" y="63335"/>
                </a:lnTo>
                <a:lnTo>
                  <a:pt x="654634" y="63335"/>
                </a:lnTo>
                <a:lnTo>
                  <a:pt x="651536" y="56972"/>
                </a:lnTo>
                <a:lnTo>
                  <a:pt x="622850" y="42366"/>
                </a:lnTo>
                <a:close/>
              </a:path>
              <a:path w="666114" h="384175">
                <a:moveTo>
                  <a:pt x="474085" y="19812"/>
                </a:moveTo>
                <a:lnTo>
                  <a:pt x="429928" y="26644"/>
                </a:lnTo>
                <a:lnTo>
                  <a:pt x="402502" y="37693"/>
                </a:lnTo>
                <a:lnTo>
                  <a:pt x="520500" y="37693"/>
                </a:lnTo>
                <a:lnTo>
                  <a:pt x="502878" y="25619"/>
                </a:lnTo>
                <a:lnTo>
                  <a:pt x="474085" y="19812"/>
                </a:lnTo>
                <a:close/>
              </a:path>
            </a:pathLst>
          </a:custGeom>
          <a:solidFill>
            <a:srgbClr val="F4ED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00195" y="2753313"/>
            <a:ext cx="666115" cy="384175"/>
          </a:xfrm>
          <a:custGeom>
            <a:avLst/>
            <a:gdLst/>
            <a:ahLst/>
            <a:cxnLst/>
            <a:rect l="l" t="t" r="r" b="b"/>
            <a:pathLst>
              <a:path w="666114" h="384175">
                <a:moveTo>
                  <a:pt x="326603" y="0"/>
                </a:moveTo>
                <a:lnTo>
                  <a:pt x="242927" y="22565"/>
                </a:lnTo>
                <a:lnTo>
                  <a:pt x="198242" y="49923"/>
                </a:lnTo>
                <a:lnTo>
                  <a:pt x="157015" y="85238"/>
                </a:lnTo>
                <a:lnTo>
                  <a:pt x="121292" y="126473"/>
                </a:lnTo>
                <a:lnTo>
                  <a:pt x="93121" y="171592"/>
                </a:lnTo>
                <a:lnTo>
                  <a:pt x="74546" y="218560"/>
                </a:lnTo>
                <a:lnTo>
                  <a:pt x="69428" y="242867"/>
                </a:lnTo>
                <a:lnTo>
                  <a:pt x="47224" y="258820"/>
                </a:lnTo>
                <a:lnTo>
                  <a:pt x="27707" y="278848"/>
                </a:lnTo>
                <a:lnTo>
                  <a:pt x="12283" y="301555"/>
                </a:lnTo>
                <a:lnTo>
                  <a:pt x="2359" y="325544"/>
                </a:lnTo>
                <a:lnTo>
                  <a:pt x="0" y="353497"/>
                </a:lnTo>
                <a:lnTo>
                  <a:pt x="9160" y="373517"/>
                </a:lnTo>
                <a:lnTo>
                  <a:pt x="28141" y="383771"/>
                </a:lnTo>
                <a:lnTo>
                  <a:pt x="55242" y="382428"/>
                </a:lnTo>
                <a:lnTo>
                  <a:pt x="521205" y="264267"/>
                </a:lnTo>
                <a:lnTo>
                  <a:pt x="566717" y="244707"/>
                </a:lnTo>
                <a:lnTo>
                  <a:pt x="608459" y="212246"/>
                </a:lnTo>
                <a:lnTo>
                  <a:pt x="641883" y="171325"/>
                </a:lnTo>
                <a:lnTo>
                  <a:pt x="662442" y="126383"/>
                </a:lnTo>
                <a:lnTo>
                  <a:pt x="665587" y="85850"/>
                </a:lnTo>
                <a:lnTo>
                  <a:pt x="654629" y="63340"/>
                </a:lnTo>
                <a:lnTo>
                  <a:pt x="538147" y="63340"/>
                </a:lnTo>
                <a:lnTo>
                  <a:pt x="524541" y="40466"/>
                </a:lnTo>
                <a:lnTo>
                  <a:pt x="520502" y="37699"/>
                </a:lnTo>
                <a:lnTo>
                  <a:pt x="402511" y="37699"/>
                </a:lnTo>
                <a:lnTo>
                  <a:pt x="384098" y="17060"/>
                </a:lnTo>
                <a:lnTo>
                  <a:pt x="358545" y="4223"/>
                </a:lnTo>
                <a:lnTo>
                  <a:pt x="326603" y="0"/>
                </a:lnTo>
                <a:close/>
              </a:path>
              <a:path w="666114" h="384175">
                <a:moveTo>
                  <a:pt x="622844" y="42364"/>
                </a:moveTo>
                <a:lnTo>
                  <a:pt x="582127" y="44671"/>
                </a:lnTo>
                <a:lnTo>
                  <a:pt x="538147" y="63340"/>
                </a:lnTo>
                <a:lnTo>
                  <a:pt x="654629" y="63340"/>
                </a:lnTo>
                <a:lnTo>
                  <a:pt x="651526" y="56966"/>
                </a:lnTo>
                <a:lnTo>
                  <a:pt x="622844" y="42364"/>
                </a:lnTo>
                <a:close/>
              </a:path>
              <a:path w="666114" h="384175">
                <a:moveTo>
                  <a:pt x="474087" y="19811"/>
                </a:moveTo>
                <a:lnTo>
                  <a:pt x="429936" y="26644"/>
                </a:lnTo>
                <a:lnTo>
                  <a:pt x="402511" y="37699"/>
                </a:lnTo>
                <a:lnTo>
                  <a:pt x="520502" y="37699"/>
                </a:lnTo>
                <a:lnTo>
                  <a:pt x="502877" y="25623"/>
                </a:lnTo>
                <a:lnTo>
                  <a:pt x="474087" y="19811"/>
                </a:lnTo>
                <a:close/>
              </a:path>
            </a:pathLst>
          </a:custGeom>
          <a:solidFill>
            <a:srgbClr val="F7F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584438" y="4184165"/>
            <a:ext cx="206619" cy="1692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58568" y="4029911"/>
            <a:ext cx="175627" cy="1438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76755" y="4276345"/>
            <a:ext cx="205022" cy="16790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30867" y="4394767"/>
            <a:ext cx="145706" cy="11930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23869" y="3801639"/>
            <a:ext cx="168962" cy="13840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97709" y="3774884"/>
            <a:ext cx="5461" cy="11004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82939" y="3635755"/>
            <a:ext cx="512152" cy="3515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55062" y="3866132"/>
            <a:ext cx="47625" cy="15875"/>
          </a:xfrm>
          <a:custGeom>
            <a:avLst/>
            <a:gdLst/>
            <a:ahLst/>
            <a:cxnLst/>
            <a:rect l="l" t="t" r="r" b="b"/>
            <a:pathLst>
              <a:path w="47625" h="15875">
                <a:moveTo>
                  <a:pt x="44843" y="0"/>
                </a:moveTo>
                <a:lnTo>
                  <a:pt x="0" y="14490"/>
                </a:lnTo>
                <a:lnTo>
                  <a:pt x="2133" y="15659"/>
                </a:lnTo>
                <a:lnTo>
                  <a:pt x="47091" y="939"/>
                </a:lnTo>
                <a:lnTo>
                  <a:pt x="44843" y="0"/>
                </a:lnTo>
                <a:close/>
              </a:path>
            </a:pathLst>
          </a:custGeom>
          <a:solidFill>
            <a:srgbClr val="F6AA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51548" y="3849168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0"/>
                </a:moveTo>
                <a:lnTo>
                  <a:pt x="0" y="92760"/>
                </a:lnTo>
              </a:path>
            </a:pathLst>
          </a:custGeom>
          <a:ln w="4610">
            <a:solidFill>
              <a:srgbClr val="4A17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49239" y="3824253"/>
            <a:ext cx="80010" cy="26670"/>
          </a:xfrm>
          <a:custGeom>
            <a:avLst/>
            <a:gdLst/>
            <a:ahLst/>
            <a:cxnLst/>
            <a:rect l="l" t="t" r="r" b="b"/>
            <a:pathLst>
              <a:path w="80010" h="26670">
                <a:moveTo>
                  <a:pt x="77368" y="0"/>
                </a:moveTo>
                <a:lnTo>
                  <a:pt x="0" y="24917"/>
                </a:lnTo>
                <a:lnTo>
                  <a:pt x="2374" y="26136"/>
                </a:lnTo>
                <a:lnTo>
                  <a:pt x="79933" y="965"/>
                </a:lnTo>
                <a:lnTo>
                  <a:pt x="77368" y="0"/>
                </a:lnTo>
                <a:close/>
              </a:path>
            </a:pathLst>
          </a:custGeom>
          <a:solidFill>
            <a:srgbClr val="F6AA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58529" y="3834713"/>
            <a:ext cx="46926" cy="4654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58757" y="3888803"/>
            <a:ext cx="39789" cy="3944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57640" y="3834713"/>
            <a:ext cx="43218" cy="4483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60059" y="3837510"/>
            <a:ext cx="38735" cy="38100"/>
          </a:xfrm>
          <a:custGeom>
            <a:avLst/>
            <a:gdLst/>
            <a:ahLst/>
            <a:cxnLst/>
            <a:rect l="l" t="t" r="r" b="b"/>
            <a:pathLst>
              <a:path w="38735" h="38100">
                <a:moveTo>
                  <a:pt x="38671" y="19748"/>
                </a:moveTo>
                <a:lnTo>
                  <a:pt x="28867" y="30670"/>
                </a:lnTo>
                <a:lnTo>
                  <a:pt x="32029" y="29705"/>
                </a:lnTo>
                <a:lnTo>
                  <a:pt x="38696" y="22821"/>
                </a:lnTo>
                <a:lnTo>
                  <a:pt x="38671" y="19748"/>
                </a:lnTo>
                <a:close/>
              </a:path>
              <a:path w="38735" h="38100">
                <a:moveTo>
                  <a:pt x="38607" y="10947"/>
                </a:moveTo>
                <a:lnTo>
                  <a:pt x="28320" y="26200"/>
                </a:lnTo>
                <a:lnTo>
                  <a:pt x="34963" y="18821"/>
                </a:lnTo>
                <a:lnTo>
                  <a:pt x="38633" y="14808"/>
                </a:lnTo>
                <a:lnTo>
                  <a:pt x="38607" y="10947"/>
                </a:lnTo>
                <a:close/>
              </a:path>
              <a:path w="38735" h="38100">
                <a:moveTo>
                  <a:pt x="28524" y="19240"/>
                </a:moveTo>
                <a:lnTo>
                  <a:pt x="23863" y="23583"/>
                </a:lnTo>
                <a:lnTo>
                  <a:pt x="23888" y="25488"/>
                </a:lnTo>
                <a:lnTo>
                  <a:pt x="28524" y="19240"/>
                </a:lnTo>
                <a:close/>
              </a:path>
              <a:path w="38735" h="38100">
                <a:moveTo>
                  <a:pt x="38544" y="3441"/>
                </a:moveTo>
                <a:lnTo>
                  <a:pt x="27838" y="16319"/>
                </a:lnTo>
                <a:lnTo>
                  <a:pt x="38557" y="5321"/>
                </a:lnTo>
                <a:lnTo>
                  <a:pt x="38544" y="3441"/>
                </a:lnTo>
                <a:close/>
              </a:path>
              <a:path w="38735" h="38100">
                <a:moveTo>
                  <a:pt x="26390" y="13436"/>
                </a:moveTo>
                <a:lnTo>
                  <a:pt x="23748" y="14503"/>
                </a:lnTo>
                <a:lnTo>
                  <a:pt x="23774" y="16192"/>
                </a:lnTo>
                <a:lnTo>
                  <a:pt x="26390" y="13436"/>
                </a:lnTo>
                <a:close/>
              </a:path>
              <a:path w="38735" h="38100">
                <a:moveTo>
                  <a:pt x="38569" y="6908"/>
                </a:moveTo>
                <a:lnTo>
                  <a:pt x="34874" y="12776"/>
                </a:lnTo>
                <a:lnTo>
                  <a:pt x="38595" y="9372"/>
                </a:lnTo>
                <a:lnTo>
                  <a:pt x="38569" y="6908"/>
                </a:lnTo>
                <a:close/>
              </a:path>
              <a:path w="38735" h="38100">
                <a:moveTo>
                  <a:pt x="38239" y="0"/>
                </a:moveTo>
                <a:lnTo>
                  <a:pt x="33464" y="1536"/>
                </a:lnTo>
                <a:lnTo>
                  <a:pt x="26581" y="11023"/>
                </a:lnTo>
                <a:lnTo>
                  <a:pt x="38239" y="0"/>
                </a:lnTo>
                <a:close/>
              </a:path>
              <a:path w="38735" h="38100">
                <a:moveTo>
                  <a:pt x="27152" y="3581"/>
                </a:moveTo>
                <a:lnTo>
                  <a:pt x="26200" y="3898"/>
                </a:lnTo>
                <a:lnTo>
                  <a:pt x="23634" y="6197"/>
                </a:lnTo>
                <a:lnTo>
                  <a:pt x="23660" y="8013"/>
                </a:lnTo>
                <a:lnTo>
                  <a:pt x="27152" y="3581"/>
                </a:lnTo>
                <a:close/>
              </a:path>
              <a:path w="38735" h="38100">
                <a:moveTo>
                  <a:pt x="14719" y="27063"/>
                </a:moveTo>
                <a:lnTo>
                  <a:pt x="5295" y="37744"/>
                </a:lnTo>
                <a:lnTo>
                  <a:pt x="8356" y="36817"/>
                </a:lnTo>
                <a:lnTo>
                  <a:pt x="14770" y="30073"/>
                </a:lnTo>
                <a:lnTo>
                  <a:pt x="14719" y="27063"/>
                </a:lnTo>
                <a:close/>
              </a:path>
              <a:path w="38735" h="38100">
                <a:moveTo>
                  <a:pt x="14566" y="18414"/>
                </a:moveTo>
                <a:lnTo>
                  <a:pt x="4711" y="33337"/>
                </a:lnTo>
                <a:lnTo>
                  <a:pt x="14630" y="22199"/>
                </a:lnTo>
                <a:lnTo>
                  <a:pt x="14566" y="18414"/>
                </a:lnTo>
                <a:close/>
              </a:path>
              <a:path w="38735" h="38100">
                <a:moveTo>
                  <a:pt x="4851" y="26517"/>
                </a:moveTo>
                <a:lnTo>
                  <a:pt x="368" y="30759"/>
                </a:lnTo>
                <a:lnTo>
                  <a:pt x="406" y="32626"/>
                </a:lnTo>
                <a:lnTo>
                  <a:pt x="4851" y="26517"/>
                </a:lnTo>
                <a:close/>
              </a:path>
              <a:path w="38735" h="38100">
                <a:moveTo>
                  <a:pt x="14452" y="11036"/>
                </a:moveTo>
                <a:lnTo>
                  <a:pt x="4178" y="23647"/>
                </a:lnTo>
                <a:lnTo>
                  <a:pt x="14477" y="12890"/>
                </a:lnTo>
                <a:lnTo>
                  <a:pt x="14452" y="11036"/>
                </a:lnTo>
                <a:close/>
              </a:path>
              <a:path w="38735" h="38100">
                <a:moveTo>
                  <a:pt x="2743" y="20802"/>
                </a:moveTo>
                <a:lnTo>
                  <a:pt x="177" y="21843"/>
                </a:lnTo>
                <a:lnTo>
                  <a:pt x="215" y="23507"/>
                </a:lnTo>
                <a:lnTo>
                  <a:pt x="2743" y="20802"/>
                </a:lnTo>
                <a:close/>
              </a:path>
              <a:path w="38735" h="38100">
                <a:moveTo>
                  <a:pt x="14516" y="14439"/>
                </a:moveTo>
                <a:lnTo>
                  <a:pt x="10972" y="20192"/>
                </a:lnTo>
                <a:lnTo>
                  <a:pt x="14554" y="16878"/>
                </a:lnTo>
                <a:lnTo>
                  <a:pt x="14516" y="14439"/>
                </a:lnTo>
                <a:close/>
              </a:path>
              <a:path w="38735" h="38100">
                <a:moveTo>
                  <a:pt x="14135" y="7670"/>
                </a:moveTo>
                <a:lnTo>
                  <a:pt x="9512" y="9169"/>
                </a:lnTo>
                <a:lnTo>
                  <a:pt x="2895" y="18440"/>
                </a:lnTo>
                <a:lnTo>
                  <a:pt x="14135" y="7670"/>
                </a:lnTo>
                <a:close/>
              </a:path>
              <a:path w="38735" h="38100">
                <a:moveTo>
                  <a:pt x="3390" y="11137"/>
                </a:moveTo>
                <a:lnTo>
                  <a:pt x="2463" y="11442"/>
                </a:lnTo>
                <a:lnTo>
                  <a:pt x="0" y="13690"/>
                </a:lnTo>
                <a:lnTo>
                  <a:pt x="38" y="15468"/>
                </a:lnTo>
                <a:lnTo>
                  <a:pt x="3390" y="111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20441" y="3788955"/>
            <a:ext cx="108737" cy="1529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64181" y="3874020"/>
            <a:ext cx="34137" cy="4284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13812" y="3781755"/>
            <a:ext cx="41300" cy="4654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13812" y="3780673"/>
            <a:ext cx="40640" cy="15240"/>
          </a:xfrm>
          <a:custGeom>
            <a:avLst/>
            <a:gdLst/>
            <a:ahLst/>
            <a:cxnLst/>
            <a:rect l="l" t="t" r="r" b="b"/>
            <a:pathLst>
              <a:path w="40639" h="15239">
                <a:moveTo>
                  <a:pt x="37858" y="0"/>
                </a:moveTo>
                <a:lnTo>
                  <a:pt x="0" y="13766"/>
                </a:lnTo>
                <a:lnTo>
                  <a:pt x="2552" y="15024"/>
                </a:lnTo>
                <a:lnTo>
                  <a:pt x="40513" y="1079"/>
                </a:lnTo>
                <a:lnTo>
                  <a:pt x="37858" y="0"/>
                </a:lnTo>
                <a:close/>
              </a:path>
            </a:pathLst>
          </a:custGeom>
          <a:solidFill>
            <a:srgbClr val="F6AA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23667" y="3788955"/>
            <a:ext cx="25692" cy="3342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24618" y="1747968"/>
            <a:ext cx="7119146" cy="327233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595824" y="4458807"/>
            <a:ext cx="683572" cy="79871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89711" y="4004447"/>
            <a:ext cx="98000" cy="8464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53000" y="4049131"/>
            <a:ext cx="117745" cy="9233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94981" y="4206964"/>
            <a:ext cx="126923" cy="9952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39720" y="4489861"/>
            <a:ext cx="279165" cy="37740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50512" y="3797825"/>
            <a:ext cx="170228" cy="13011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337526" y="3977883"/>
            <a:ext cx="240316" cy="28385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757407" y="3877640"/>
            <a:ext cx="240322" cy="28385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65731" y="5133479"/>
            <a:ext cx="186484" cy="21942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871435" y="1923998"/>
            <a:ext cx="524078" cy="112014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62718" y="3549167"/>
            <a:ext cx="524065" cy="112014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88120" y="4459935"/>
            <a:ext cx="57785" cy="62865"/>
          </a:xfrm>
          <a:custGeom>
            <a:avLst/>
            <a:gdLst/>
            <a:ahLst/>
            <a:cxnLst/>
            <a:rect l="l" t="t" r="r" b="b"/>
            <a:pathLst>
              <a:path w="57785" h="62864">
                <a:moveTo>
                  <a:pt x="1231" y="0"/>
                </a:moveTo>
                <a:lnTo>
                  <a:pt x="0" y="1142"/>
                </a:lnTo>
                <a:lnTo>
                  <a:pt x="0" y="48501"/>
                </a:lnTo>
                <a:lnTo>
                  <a:pt x="1231" y="50101"/>
                </a:lnTo>
                <a:lnTo>
                  <a:pt x="2743" y="50457"/>
                </a:lnTo>
                <a:lnTo>
                  <a:pt x="55854" y="62369"/>
                </a:lnTo>
                <a:lnTo>
                  <a:pt x="57289" y="61252"/>
                </a:lnTo>
                <a:lnTo>
                  <a:pt x="57289" y="9817"/>
                </a:lnTo>
                <a:lnTo>
                  <a:pt x="55854" y="8153"/>
                </a:lnTo>
                <a:lnTo>
                  <a:pt x="1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93277" y="4468615"/>
            <a:ext cx="46355" cy="47625"/>
          </a:xfrm>
          <a:custGeom>
            <a:avLst/>
            <a:gdLst/>
            <a:ahLst/>
            <a:cxnLst/>
            <a:rect l="l" t="t" r="r" b="b"/>
            <a:pathLst>
              <a:path w="46354" h="47625">
                <a:moveTo>
                  <a:pt x="21742" y="0"/>
                </a:moveTo>
                <a:lnTo>
                  <a:pt x="5994" y="25907"/>
                </a:lnTo>
                <a:lnTo>
                  <a:pt x="3238" y="30505"/>
                </a:lnTo>
                <a:lnTo>
                  <a:pt x="1422" y="33451"/>
                </a:lnTo>
                <a:lnTo>
                  <a:pt x="0" y="36144"/>
                </a:lnTo>
                <a:lnTo>
                  <a:pt x="584" y="37210"/>
                </a:lnTo>
                <a:lnTo>
                  <a:pt x="2260" y="37718"/>
                </a:lnTo>
                <a:lnTo>
                  <a:pt x="2578" y="37769"/>
                </a:lnTo>
                <a:lnTo>
                  <a:pt x="45643" y="47091"/>
                </a:lnTo>
                <a:lnTo>
                  <a:pt x="46278" y="46126"/>
                </a:lnTo>
                <a:lnTo>
                  <a:pt x="44726" y="43078"/>
                </a:lnTo>
                <a:lnTo>
                  <a:pt x="41529" y="43078"/>
                </a:lnTo>
                <a:lnTo>
                  <a:pt x="5232" y="35369"/>
                </a:lnTo>
                <a:lnTo>
                  <a:pt x="4140" y="35051"/>
                </a:lnTo>
                <a:lnTo>
                  <a:pt x="4381" y="34531"/>
                </a:lnTo>
                <a:lnTo>
                  <a:pt x="4508" y="34162"/>
                </a:lnTo>
                <a:lnTo>
                  <a:pt x="21526" y="6146"/>
                </a:lnTo>
                <a:lnTo>
                  <a:pt x="22250" y="5206"/>
                </a:lnTo>
                <a:lnTo>
                  <a:pt x="25415" y="5206"/>
                </a:lnTo>
                <a:lnTo>
                  <a:pt x="22821" y="177"/>
                </a:lnTo>
                <a:lnTo>
                  <a:pt x="21742" y="0"/>
                </a:lnTo>
                <a:close/>
              </a:path>
              <a:path w="46354" h="47625">
                <a:moveTo>
                  <a:pt x="25415" y="5206"/>
                </a:moveTo>
                <a:lnTo>
                  <a:pt x="22250" y="5206"/>
                </a:lnTo>
                <a:lnTo>
                  <a:pt x="22415" y="5219"/>
                </a:lnTo>
                <a:lnTo>
                  <a:pt x="23888" y="8013"/>
                </a:lnTo>
                <a:lnTo>
                  <a:pt x="30759" y="21615"/>
                </a:lnTo>
                <a:lnTo>
                  <a:pt x="35712" y="31356"/>
                </a:lnTo>
                <a:lnTo>
                  <a:pt x="40665" y="41008"/>
                </a:lnTo>
                <a:lnTo>
                  <a:pt x="41554" y="43027"/>
                </a:lnTo>
                <a:lnTo>
                  <a:pt x="44726" y="43078"/>
                </a:lnTo>
                <a:lnTo>
                  <a:pt x="26758" y="7810"/>
                </a:lnTo>
                <a:lnTo>
                  <a:pt x="25415" y="520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97420" y="4473828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4" h="38100">
                <a:moveTo>
                  <a:pt x="18110" y="0"/>
                </a:moveTo>
                <a:lnTo>
                  <a:pt x="17564" y="723"/>
                </a:lnTo>
                <a:lnTo>
                  <a:pt x="17386" y="927"/>
                </a:lnTo>
                <a:lnTo>
                  <a:pt x="368" y="28943"/>
                </a:lnTo>
                <a:lnTo>
                  <a:pt x="241" y="29311"/>
                </a:lnTo>
                <a:lnTo>
                  <a:pt x="0" y="29845"/>
                </a:lnTo>
                <a:lnTo>
                  <a:pt x="647" y="30010"/>
                </a:lnTo>
                <a:lnTo>
                  <a:pt x="1092" y="30162"/>
                </a:lnTo>
                <a:lnTo>
                  <a:pt x="37388" y="37858"/>
                </a:lnTo>
                <a:lnTo>
                  <a:pt x="36652" y="36118"/>
                </a:lnTo>
                <a:lnTo>
                  <a:pt x="36575" y="35890"/>
                </a:lnTo>
                <a:lnTo>
                  <a:pt x="34511" y="31851"/>
                </a:lnTo>
                <a:lnTo>
                  <a:pt x="16979" y="31851"/>
                </a:lnTo>
                <a:lnTo>
                  <a:pt x="15773" y="25920"/>
                </a:lnTo>
                <a:lnTo>
                  <a:pt x="17182" y="25920"/>
                </a:lnTo>
                <a:lnTo>
                  <a:pt x="17863" y="20751"/>
                </a:lnTo>
                <a:lnTo>
                  <a:pt x="12547" y="20751"/>
                </a:lnTo>
                <a:lnTo>
                  <a:pt x="12801" y="19519"/>
                </a:lnTo>
                <a:lnTo>
                  <a:pt x="15862" y="8661"/>
                </a:lnTo>
                <a:lnTo>
                  <a:pt x="16255" y="7327"/>
                </a:lnTo>
                <a:lnTo>
                  <a:pt x="16471" y="7188"/>
                </a:lnTo>
                <a:lnTo>
                  <a:pt x="21974" y="7188"/>
                </a:lnTo>
                <a:lnTo>
                  <a:pt x="20713" y="4699"/>
                </a:lnTo>
                <a:lnTo>
                  <a:pt x="18275" y="12"/>
                </a:lnTo>
                <a:lnTo>
                  <a:pt x="18110" y="0"/>
                </a:lnTo>
                <a:close/>
              </a:path>
              <a:path w="37464" h="38100">
                <a:moveTo>
                  <a:pt x="26192" y="15557"/>
                </a:moveTo>
                <a:lnTo>
                  <a:pt x="21615" y="15557"/>
                </a:lnTo>
                <a:lnTo>
                  <a:pt x="21945" y="15925"/>
                </a:lnTo>
                <a:lnTo>
                  <a:pt x="18821" y="27343"/>
                </a:lnTo>
                <a:lnTo>
                  <a:pt x="20142" y="27622"/>
                </a:lnTo>
                <a:lnTo>
                  <a:pt x="16979" y="31851"/>
                </a:lnTo>
                <a:lnTo>
                  <a:pt x="34511" y="31851"/>
                </a:lnTo>
                <a:lnTo>
                  <a:pt x="26192" y="15557"/>
                </a:lnTo>
                <a:close/>
              </a:path>
              <a:path w="37464" h="38100">
                <a:moveTo>
                  <a:pt x="17182" y="25920"/>
                </a:moveTo>
                <a:lnTo>
                  <a:pt x="15773" y="25920"/>
                </a:lnTo>
                <a:lnTo>
                  <a:pt x="17068" y="26784"/>
                </a:lnTo>
                <a:lnTo>
                  <a:pt x="17182" y="25920"/>
                </a:lnTo>
                <a:close/>
              </a:path>
              <a:path w="37464" h="38100">
                <a:moveTo>
                  <a:pt x="18122" y="18783"/>
                </a:moveTo>
                <a:lnTo>
                  <a:pt x="12547" y="20751"/>
                </a:lnTo>
                <a:lnTo>
                  <a:pt x="17863" y="20751"/>
                </a:lnTo>
                <a:lnTo>
                  <a:pt x="18122" y="18783"/>
                </a:lnTo>
                <a:close/>
              </a:path>
              <a:path w="37464" h="38100">
                <a:moveTo>
                  <a:pt x="21974" y="7188"/>
                </a:moveTo>
                <a:lnTo>
                  <a:pt x="16471" y="7188"/>
                </a:lnTo>
                <a:lnTo>
                  <a:pt x="20459" y="7874"/>
                </a:lnTo>
                <a:lnTo>
                  <a:pt x="18592" y="12001"/>
                </a:lnTo>
                <a:lnTo>
                  <a:pt x="17640" y="13970"/>
                </a:lnTo>
                <a:lnTo>
                  <a:pt x="16548" y="16344"/>
                </a:lnTo>
                <a:lnTo>
                  <a:pt x="16421" y="16789"/>
                </a:lnTo>
                <a:lnTo>
                  <a:pt x="16268" y="17221"/>
                </a:lnTo>
                <a:lnTo>
                  <a:pt x="16548" y="17411"/>
                </a:lnTo>
                <a:lnTo>
                  <a:pt x="21615" y="15557"/>
                </a:lnTo>
                <a:lnTo>
                  <a:pt x="26192" y="15557"/>
                </a:lnTo>
                <a:lnTo>
                  <a:pt x="21974" y="7188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09968" y="4481017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8616" y="11595"/>
                </a:moveTo>
                <a:lnTo>
                  <a:pt x="5575" y="11595"/>
                </a:lnTo>
                <a:lnTo>
                  <a:pt x="4521" y="19596"/>
                </a:lnTo>
                <a:lnTo>
                  <a:pt x="3401" y="19596"/>
                </a:lnTo>
                <a:lnTo>
                  <a:pt x="4432" y="24663"/>
                </a:lnTo>
                <a:lnTo>
                  <a:pt x="7594" y="20434"/>
                </a:lnTo>
                <a:lnTo>
                  <a:pt x="6273" y="20154"/>
                </a:lnTo>
                <a:lnTo>
                  <a:pt x="6426" y="19596"/>
                </a:lnTo>
                <a:lnTo>
                  <a:pt x="4521" y="19596"/>
                </a:lnTo>
                <a:lnTo>
                  <a:pt x="3225" y="18732"/>
                </a:lnTo>
                <a:lnTo>
                  <a:pt x="6663" y="18732"/>
                </a:lnTo>
                <a:lnTo>
                  <a:pt x="8616" y="11595"/>
                </a:lnTo>
                <a:close/>
              </a:path>
              <a:path w="9525" h="24764">
                <a:moveTo>
                  <a:pt x="3924" y="0"/>
                </a:moveTo>
                <a:lnTo>
                  <a:pt x="3708" y="139"/>
                </a:lnTo>
                <a:lnTo>
                  <a:pt x="3314" y="1473"/>
                </a:lnTo>
                <a:lnTo>
                  <a:pt x="253" y="12331"/>
                </a:lnTo>
                <a:lnTo>
                  <a:pt x="0" y="13563"/>
                </a:lnTo>
                <a:lnTo>
                  <a:pt x="5575" y="11595"/>
                </a:lnTo>
                <a:lnTo>
                  <a:pt x="8616" y="11595"/>
                </a:lnTo>
                <a:lnTo>
                  <a:pt x="8991" y="10223"/>
                </a:lnTo>
                <a:lnTo>
                  <a:pt x="4000" y="10223"/>
                </a:lnTo>
                <a:lnTo>
                  <a:pt x="3721" y="10032"/>
                </a:lnTo>
                <a:lnTo>
                  <a:pt x="3873" y="9601"/>
                </a:lnTo>
                <a:lnTo>
                  <a:pt x="4000" y="9156"/>
                </a:lnTo>
                <a:lnTo>
                  <a:pt x="5092" y="6781"/>
                </a:lnTo>
                <a:lnTo>
                  <a:pt x="6045" y="4813"/>
                </a:lnTo>
                <a:lnTo>
                  <a:pt x="7912" y="685"/>
                </a:lnTo>
                <a:lnTo>
                  <a:pt x="3924" y="0"/>
                </a:lnTo>
                <a:close/>
              </a:path>
              <a:path w="9525" h="24764">
                <a:moveTo>
                  <a:pt x="9067" y="8369"/>
                </a:moveTo>
                <a:lnTo>
                  <a:pt x="4000" y="10223"/>
                </a:lnTo>
                <a:lnTo>
                  <a:pt x="8991" y="10223"/>
                </a:lnTo>
                <a:lnTo>
                  <a:pt x="9397" y="8737"/>
                </a:lnTo>
                <a:lnTo>
                  <a:pt x="9067" y="83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90608" y="2122486"/>
            <a:ext cx="4301490" cy="1635760"/>
          </a:xfrm>
          <a:custGeom>
            <a:avLst/>
            <a:gdLst/>
            <a:ahLst/>
            <a:cxnLst/>
            <a:rect l="l" t="t" r="r" b="b"/>
            <a:pathLst>
              <a:path w="4301490" h="1635760">
                <a:moveTo>
                  <a:pt x="0" y="1635353"/>
                </a:moveTo>
                <a:lnTo>
                  <a:pt x="1590095" y="1175725"/>
                </a:lnTo>
                <a:lnTo>
                  <a:pt x="2568159" y="852166"/>
                </a:lnTo>
                <a:lnTo>
                  <a:pt x="3337420" y="511363"/>
                </a:lnTo>
                <a:lnTo>
                  <a:pt x="4301109" y="0"/>
                </a:lnTo>
              </a:path>
            </a:pathLst>
          </a:custGeom>
          <a:ln w="516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602893" y="2319623"/>
            <a:ext cx="4299585" cy="1626235"/>
          </a:xfrm>
          <a:custGeom>
            <a:avLst/>
            <a:gdLst/>
            <a:ahLst/>
            <a:cxnLst/>
            <a:rect l="l" t="t" r="r" b="b"/>
            <a:pathLst>
              <a:path w="4299584" h="1626235">
                <a:moveTo>
                  <a:pt x="0" y="1625765"/>
                </a:moveTo>
                <a:lnTo>
                  <a:pt x="1588971" y="1171687"/>
                </a:lnTo>
                <a:lnTo>
                  <a:pt x="2566458" y="850977"/>
                </a:lnTo>
                <a:lnTo>
                  <a:pt x="3335507" y="511220"/>
                </a:lnTo>
                <a:lnTo>
                  <a:pt x="4299165" y="0"/>
                </a:lnTo>
              </a:path>
            </a:pathLst>
          </a:custGeom>
          <a:ln w="516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07619" y="2499905"/>
            <a:ext cx="4309110" cy="1625600"/>
          </a:xfrm>
          <a:custGeom>
            <a:avLst/>
            <a:gdLst/>
            <a:ahLst/>
            <a:cxnLst/>
            <a:rect l="l" t="t" r="r" b="b"/>
            <a:pathLst>
              <a:path w="4309109" h="1625600">
                <a:moveTo>
                  <a:pt x="0" y="1625155"/>
                </a:moveTo>
                <a:lnTo>
                  <a:pt x="1594500" y="1171423"/>
                </a:lnTo>
                <a:lnTo>
                  <a:pt x="2574826" y="850892"/>
                </a:lnTo>
                <a:lnTo>
                  <a:pt x="3344921" y="511203"/>
                </a:lnTo>
                <a:lnTo>
                  <a:pt x="4308729" y="0"/>
                </a:lnTo>
              </a:path>
            </a:pathLst>
          </a:custGeom>
          <a:ln w="516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050469" y="2254380"/>
            <a:ext cx="4309745" cy="1622425"/>
          </a:xfrm>
          <a:custGeom>
            <a:avLst/>
            <a:gdLst/>
            <a:ahLst/>
            <a:cxnLst/>
            <a:rect l="l" t="t" r="r" b="b"/>
            <a:pathLst>
              <a:path w="4309745" h="1622425">
                <a:moveTo>
                  <a:pt x="0" y="1622348"/>
                </a:moveTo>
                <a:lnTo>
                  <a:pt x="1594852" y="1170246"/>
                </a:lnTo>
                <a:lnTo>
                  <a:pt x="2575359" y="850550"/>
                </a:lnTo>
                <a:lnTo>
                  <a:pt x="3345521" y="511167"/>
                </a:lnTo>
                <a:lnTo>
                  <a:pt x="4309338" y="0"/>
                </a:lnTo>
              </a:path>
            </a:pathLst>
          </a:custGeom>
          <a:ln w="516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048243" y="2463628"/>
            <a:ext cx="4309110" cy="1625600"/>
          </a:xfrm>
          <a:custGeom>
            <a:avLst/>
            <a:gdLst/>
            <a:ahLst/>
            <a:cxnLst/>
            <a:rect l="l" t="t" r="r" b="b"/>
            <a:pathLst>
              <a:path w="4309109" h="1625600">
                <a:moveTo>
                  <a:pt x="0" y="1625168"/>
                </a:moveTo>
                <a:lnTo>
                  <a:pt x="1594500" y="1171435"/>
                </a:lnTo>
                <a:lnTo>
                  <a:pt x="2574826" y="850903"/>
                </a:lnTo>
                <a:lnTo>
                  <a:pt x="3344921" y="511211"/>
                </a:lnTo>
                <a:lnTo>
                  <a:pt x="4308729" y="0"/>
                </a:lnTo>
              </a:path>
            </a:pathLst>
          </a:custGeom>
          <a:ln w="516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045625" y="2656980"/>
            <a:ext cx="4309110" cy="1625600"/>
          </a:xfrm>
          <a:custGeom>
            <a:avLst/>
            <a:gdLst/>
            <a:ahLst/>
            <a:cxnLst/>
            <a:rect l="l" t="t" r="r" b="b"/>
            <a:pathLst>
              <a:path w="4309109" h="1625600">
                <a:moveTo>
                  <a:pt x="0" y="1625168"/>
                </a:moveTo>
                <a:lnTo>
                  <a:pt x="1594493" y="1171435"/>
                </a:lnTo>
                <a:lnTo>
                  <a:pt x="2574817" y="850903"/>
                </a:lnTo>
                <a:lnTo>
                  <a:pt x="3344914" y="511211"/>
                </a:lnTo>
                <a:lnTo>
                  <a:pt x="4308729" y="0"/>
                </a:lnTo>
              </a:path>
            </a:pathLst>
          </a:custGeom>
          <a:ln w="5168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091416" y="2840238"/>
            <a:ext cx="57785" cy="62865"/>
          </a:xfrm>
          <a:custGeom>
            <a:avLst/>
            <a:gdLst/>
            <a:ahLst/>
            <a:cxnLst/>
            <a:rect l="l" t="t" r="r" b="b"/>
            <a:pathLst>
              <a:path w="57784" h="62864">
                <a:moveTo>
                  <a:pt x="1231" y="0"/>
                </a:moveTo>
                <a:lnTo>
                  <a:pt x="0" y="1155"/>
                </a:lnTo>
                <a:lnTo>
                  <a:pt x="0" y="48501"/>
                </a:lnTo>
                <a:lnTo>
                  <a:pt x="1231" y="50114"/>
                </a:lnTo>
                <a:lnTo>
                  <a:pt x="2743" y="50469"/>
                </a:lnTo>
                <a:lnTo>
                  <a:pt x="55854" y="62382"/>
                </a:lnTo>
                <a:lnTo>
                  <a:pt x="57289" y="61264"/>
                </a:lnTo>
                <a:lnTo>
                  <a:pt x="57289" y="9817"/>
                </a:lnTo>
                <a:lnTo>
                  <a:pt x="55854" y="8153"/>
                </a:lnTo>
                <a:lnTo>
                  <a:pt x="2743" y="241"/>
                </a:lnTo>
                <a:lnTo>
                  <a:pt x="1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96574" y="2848918"/>
            <a:ext cx="46355" cy="47625"/>
          </a:xfrm>
          <a:custGeom>
            <a:avLst/>
            <a:gdLst/>
            <a:ahLst/>
            <a:cxnLst/>
            <a:rect l="l" t="t" r="r" b="b"/>
            <a:pathLst>
              <a:path w="46354" h="47625">
                <a:moveTo>
                  <a:pt x="21755" y="0"/>
                </a:moveTo>
                <a:lnTo>
                  <a:pt x="17729" y="6591"/>
                </a:lnTo>
                <a:lnTo>
                  <a:pt x="3238" y="30518"/>
                </a:lnTo>
                <a:lnTo>
                  <a:pt x="1422" y="33451"/>
                </a:lnTo>
                <a:lnTo>
                  <a:pt x="0" y="36156"/>
                </a:lnTo>
                <a:lnTo>
                  <a:pt x="584" y="37223"/>
                </a:lnTo>
                <a:lnTo>
                  <a:pt x="2260" y="37719"/>
                </a:lnTo>
                <a:lnTo>
                  <a:pt x="2578" y="37769"/>
                </a:lnTo>
                <a:lnTo>
                  <a:pt x="45643" y="47104"/>
                </a:lnTo>
                <a:lnTo>
                  <a:pt x="46278" y="46126"/>
                </a:lnTo>
                <a:lnTo>
                  <a:pt x="44732" y="43091"/>
                </a:lnTo>
                <a:lnTo>
                  <a:pt x="41529" y="43091"/>
                </a:lnTo>
                <a:lnTo>
                  <a:pt x="5232" y="35369"/>
                </a:lnTo>
                <a:lnTo>
                  <a:pt x="4140" y="35064"/>
                </a:lnTo>
                <a:lnTo>
                  <a:pt x="4381" y="34544"/>
                </a:lnTo>
                <a:lnTo>
                  <a:pt x="4521" y="34163"/>
                </a:lnTo>
                <a:lnTo>
                  <a:pt x="21463" y="6273"/>
                </a:lnTo>
                <a:lnTo>
                  <a:pt x="22250" y="5219"/>
                </a:lnTo>
                <a:lnTo>
                  <a:pt x="25422" y="5219"/>
                </a:lnTo>
                <a:lnTo>
                  <a:pt x="22821" y="177"/>
                </a:lnTo>
                <a:lnTo>
                  <a:pt x="21755" y="0"/>
                </a:lnTo>
                <a:close/>
              </a:path>
              <a:path w="46354" h="47625">
                <a:moveTo>
                  <a:pt x="25422" y="5219"/>
                </a:moveTo>
                <a:lnTo>
                  <a:pt x="22250" y="5219"/>
                </a:lnTo>
                <a:lnTo>
                  <a:pt x="22415" y="5232"/>
                </a:lnTo>
                <a:lnTo>
                  <a:pt x="23888" y="8026"/>
                </a:lnTo>
                <a:lnTo>
                  <a:pt x="35712" y="31369"/>
                </a:lnTo>
                <a:lnTo>
                  <a:pt x="40665" y="41021"/>
                </a:lnTo>
                <a:lnTo>
                  <a:pt x="41554" y="43040"/>
                </a:lnTo>
                <a:lnTo>
                  <a:pt x="44732" y="43091"/>
                </a:lnTo>
                <a:lnTo>
                  <a:pt x="26758" y="7810"/>
                </a:lnTo>
                <a:lnTo>
                  <a:pt x="25422" y="52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100717" y="2854144"/>
            <a:ext cx="37465" cy="38100"/>
          </a:xfrm>
          <a:custGeom>
            <a:avLst/>
            <a:gdLst/>
            <a:ahLst/>
            <a:cxnLst/>
            <a:rect l="l" t="t" r="r" b="b"/>
            <a:pathLst>
              <a:path w="37465" h="38100">
                <a:moveTo>
                  <a:pt x="18110" y="0"/>
                </a:moveTo>
                <a:lnTo>
                  <a:pt x="17386" y="927"/>
                </a:lnTo>
                <a:lnTo>
                  <a:pt x="380" y="28930"/>
                </a:lnTo>
                <a:lnTo>
                  <a:pt x="241" y="29311"/>
                </a:lnTo>
                <a:lnTo>
                  <a:pt x="0" y="29844"/>
                </a:lnTo>
                <a:lnTo>
                  <a:pt x="647" y="30010"/>
                </a:lnTo>
                <a:lnTo>
                  <a:pt x="1092" y="30149"/>
                </a:lnTo>
                <a:lnTo>
                  <a:pt x="37388" y="37858"/>
                </a:lnTo>
                <a:lnTo>
                  <a:pt x="36601" y="36004"/>
                </a:lnTo>
                <a:lnTo>
                  <a:pt x="34504" y="31851"/>
                </a:lnTo>
                <a:lnTo>
                  <a:pt x="16979" y="31851"/>
                </a:lnTo>
                <a:lnTo>
                  <a:pt x="15773" y="25920"/>
                </a:lnTo>
                <a:lnTo>
                  <a:pt x="17182" y="25920"/>
                </a:lnTo>
                <a:lnTo>
                  <a:pt x="17862" y="20751"/>
                </a:lnTo>
                <a:lnTo>
                  <a:pt x="12547" y="20751"/>
                </a:lnTo>
                <a:lnTo>
                  <a:pt x="12725" y="19964"/>
                </a:lnTo>
                <a:lnTo>
                  <a:pt x="12801" y="19507"/>
                </a:lnTo>
                <a:lnTo>
                  <a:pt x="16255" y="7315"/>
                </a:lnTo>
                <a:lnTo>
                  <a:pt x="16471" y="7188"/>
                </a:lnTo>
                <a:lnTo>
                  <a:pt x="21974" y="7188"/>
                </a:lnTo>
                <a:lnTo>
                  <a:pt x="20713" y="4686"/>
                </a:lnTo>
                <a:lnTo>
                  <a:pt x="18275" y="12"/>
                </a:lnTo>
                <a:lnTo>
                  <a:pt x="18110" y="0"/>
                </a:lnTo>
                <a:close/>
              </a:path>
              <a:path w="37465" h="38100">
                <a:moveTo>
                  <a:pt x="26190" y="15557"/>
                </a:moveTo>
                <a:lnTo>
                  <a:pt x="21615" y="15557"/>
                </a:lnTo>
                <a:lnTo>
                  <a:pt x="21945" y="15925"/>
                </a:lnTo>
                <a:lnTo>
                  <a:pt x="18821" y="27343"/>
                </a:lnTo>
                <a:lnTo>
                  <a:pt x="20142" y="27622"/>
                </a:lnTo>
                <a:lnTo>
                  <a:pt x="16979" y="31851"/>
                </a:lnTo>
                <a:lnTo>
                  <a:pt x="34504" y="31851"/>
                </a:lnTo>
                <a:lnTo>
                  <a:pt x="26190" y="15557"/>
                </a:lnTo>
                <a:close/>
              </a:path>
              <a:path w="37465" h="38100">
                <a:moveTo>
                  <a:pt x="17182" y="25920"/>
                </a:moveTo>
                <a:lnTo>
                  <a:pt x="15773" y="25920"/>
                </a:lnTo>
                <a:lnTo>
                  <a:pt x="17068" y="26784"/>
                </a:lnTo>
                <a:lnTo>
                  <a:pt x="17182" y="25920"/>
                </a:lnTo>
                <a:close/>
              </a:path>
              <a:path w="37465" h="38100">
                <a:moveTo>
                  <a:pt x="18122" y="18770"/>
                </a:moveTo>
                <a:lnTo>
                  <a:pt x="12547" y="20751"/>
                </a:lnTo>
                <a:lnTo>
                  <a:pt x="17862" y="20751"/>
                </a:lnTo>
                <a:lnTo>
                  <a:pt x="18122" y="18770"/>
                </a:lnTo>
                <a:close/>
              </a:path>
              <a:path w="37465" h="38100">
                <a:moveTo>
                  <a:pt x="21974" y="7188"/>
                </a:moveTo>
                <a:lnTo>
                  <a:pt x="16471" y="7188"/>
                </a:lnTo>
                <a:lnTo>
                  <a:pt x="20472" y="7873"/>
                </a:lnTo>
                <a:lnTo>
                  <a:pt x="18592" y="12001"/>
                </a:lnTo>
                <a:lnTo>
                  <a:pt x="17640" y="13957"/>
                </a:lnTo>
                <a:lnTo>
                  <a:pt x="16524" y="16408"/>
                </a:lnTo>
                <a:lnTo>
                  <a:pt x="16281" y="17208"/>
                </a:lnTo>
                <a:lnTo>
                  <a:pt x="16548" y="17411"/>
                </a:lnTo>
                <a:lnTo>
                  <a:pt x="21615" y="15557"/>
                </a:lnTo>
                <a:lnTo>
                  <a:pt x="26190" y="15557"/>
                </a:lnTo>
                <a:lnTo>
                  <a:pt x="21974" y="7188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113265" y="2861332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8619" y="11582"/>
                </a:moveTo>
                <a:lnTo>
                  <a:pt x="5575" y="11582"/>
                </a:lnTo>
                <a:lnTo>
                  <a:pt x="4521" y="19596"/>
                </a:lnTo>
                <a:lnTo>
                  <a:pt x="3401" y="19596"/>
                </a:lnTo>
                <a:lnTo>
                  <a:pt x="4432" y="24663"/>
                </a:lnTo>
                <a:lnTo>
                  <a:pt x="7594" y="20434"/>
                </a:lnTo>
                <a:lnTo>
                  <a:pt x="6273" y="20154"/>
                </a:lnTo>
                <a:lnTo>
                  <a:pt x="6426" y="19596"/>
                </a:lnTo>
                <a:lnTo>
                  <a:pt x="4521" y="19596"/>
                </a:lnTo>
                <a:lnTo>
                  <a:pt x="3225" y="18732"/>
                </a:lnTo>
                <a:lnTo>
                  <a:pt x="6663" y="18732"/>
                </a:lnTo>
                <a:lnTo>
                  <a:pt x="8619" y="11582"/>
                </a:lnTo>
                <a:close/>
              </a:path>
              <a:path w="9525" h="24764">
                <a:moveTo>
                  <a:pt x="3924" y="0"/>
                </a:moveTo>
                <a:lnTo>
                  <a:pt x="3708" y="127"/>
                </a:lnTo>
                <a:lnTo>
                  <a:pt x="254" y="12319"/>
                </a:lnTo>
                <a:lnTo>
                  <a:pt x="177" y="12776"/>
                </a:lnTo>
                <a:lnTo>
                  <a:pt x="0" y="13563"/>
                </a:lnTo>
                <a:lnTo>
                  <a:pt x="5575" y="11582"/>
                </a:lnTo>
                <a:lnTo>
                  <a:pt x="8619" y="11582"/>
                </a:lnTo>
                <a:lnTo>
                  <a:pt x="8991" y="10223"/>
                </a:lnTo>
                <a:lnTo>
                  <a:pt x="4000" y="10223"/>
                </a:lnTo>
                <a:lnTo>
                  <a:pt x="3810" y="10096"/>
                </a:lnTo>
                <a:lnTo>
                  <a:pt x="4000" y="9144"/>
                </a:lnTo>
                <a:lnTo>
                  <a:pt x="5092" y="6769"/>
                </a:lnTo>
                <a:lnTo>
                  <a:pt x="6045" y="4813"/>
                </a:lnTo>
                <a:lnTo>
                  <a:pt x="7924" y="685"/>
                </a:lnTo>
                <a:lnTo>
                  <a:pt x="3924" y="0"/>
                </a:lnTo>
                <a:close/>
              </a:path>
              <a:path w="9525" h="24764">
                <a:moveTo>
                  <a:pt x="9067" y="8369"/>
                </a:moveTo>
                <a:lnTo>
                  <a:pt x="4000" y="10223"/>
                </a:lnTo>
                <a:lnTo>
                  <a:pt x="8991" y="10223"/>
                </a:lnTo>
                <a:lnTo>
                  <a:pt x="9398" y="8737"/>
                </a:lnTo>
                <a:lnTo>
                  <a:pt x="9067" y="83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36041" y="4815681"/>
            <a:ext cx="304877" cy="26504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44327" y="5007015"/>
            <a:ext cx="160848" cy="36697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91104" y="4937234"/>
            <a:ext cx="280270" cy="17187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856921" y="4239807"/>
            <a:ext cx="314283" cy="27928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510131" y="3550100"/>
            <a:ext cx="318310" cy="38089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43189" y="4189482"/>
            <a:ext cx="232703" cy="24071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1874639" y="1405572"/>
            <a:ext cx="2167890" cy="6959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310"/>
              </a:spcBef>
            </a:pPr>
            <a:r>
              <a:rPr sz="1000" b="1" spc="10" dirty="0">
                <a:solidFill>
                  <a:srgbClr val="636466"/>
                </a:solidFill>
                <a:latin typeface="Arial"/>
                <a:cs typeface="Arial"/>
              </a:rPr>
              <a:t>Servidumbre </a:t>
            </a:r>
            <a:r>
              <a:rPr sz="1000" spc="5" dirty="0">
                <a:solidFill>
                  <a:srgbClr val="636466"/>
                </a:solidFill>
                <a:latin typeface="Arial"/>
                <a:cs typeface="Arial"/>
              </a:rPr>
              <a:t>es </a:t>
            </a: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el espacio  establecido bajo las líneas </a:t>
            </a:r>
            <a:r>
              <a:rPr sz="1000" spc="5" dirty="0">
                <a:solidFill>
                  <a:srgbClr val="636466"/>
                </a:solidFill>
                <a:latin typeface="Arial"/>
                <a:cs typeface="Arial"/>
              </a:rPr>
              <a:t>de  transmisión cuyo </a:t>
            </a: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principal objetivo es  garantizar la </a:t>
            </a:r>
            <a:r>
              <a:rPr sz="1000" spc="5" dirty="0">
                <a:solidFill>
                  <a:srgbClr val="636466"/>
                </a:solidFill>
                <a:latin typeface="Arial"/>
                <a:cs typeface="Arial"/>
              </a:rPr>
              <a:t>seguridad para </a:t>
            </a: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las  personas, los animales </a:t>
            </a:r>
            <a:r>
              <a:rPr sz="1000" spc="5" dirty="0">
                <a:solidFill>
                  <a:srgbClr val="636466"/>
                </a:solidFill>
                <a:latin typeface="Arial"/>
                <a:cs typeface="Arial"/>
              </a:rPr>
              <a:t>y </a:t>
            </a: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los</a:t>
            </a:r>
            <a:r>
              <a:rPr sz="1000" spc="3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36466"/>
                </a:solidFill>
                <a:latin typeface="Arial"/>
                <a:cs typeface="Arial"/>
              </a:rPr>
              <a:t>bienes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13834" y="4262659"/>
            <a:ext cx="1914525" cy="12103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620"/>
              </a:spcBef>
            </a:pPr>
            <a:r>
              <a:rPr sz="1000" b="1" spc="-5" dirty="0">
                <a:solidFill>
                  <a:srgbClr val="636466"/>
                </a:solidFill>
                <a:latin typeface="Arial"/>
                <a:cs typeface="Arial"/>
              </a:rPr>
              <a:t>Eje de la</a:t>
            </a:r>
            <a:r>
              <a:rPr sz="1000" b="1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636466"/>
                </a:solidFill>
                <a:latin typeface="Arial"/>
                <a:cs typeface="Arial"/>
              </a:rPr>
              <a:t>línea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180"/>
              </a:lnSpc>
              <a:spcBef>
                <a:spcPts val="575"/>
              </a:spcBef>
            </a:pPr>
            <a:r>
              <a:rPr sz="1000" spc="-5" dirty="0">
                <a:solidFill>
                  <a:srgbClr val="636466"/>
                </a:solidFill>
                <a:latin typeface="Arial"/>
                <a:cs typeface="Arial"/>
              </a:rPr>
              <a:t>El ancho de la franja </a:t>
            </a:r>
            <a:r>
              <a:rPr sz="1000" spc="-10" dirty="0">
                <a:solidFill>
                  <a:srgbClr val="636466"/>
                </a:solidFill>
                <a:latin typeface="Arial"/>
                <a:cs typeface="Arial"/>
              </a:rPr>
              <a:t>de  </a:t>
            </a:r>
            <a:r>
              <a:rPr sz="1000" spc="-5" dirty="0">
                <a:solidFill>
                  <a:srgbClr val="636466"/>
                </a:solidFill>
                <a:latin typeface="Arial"/>
                <a:cs typeface="Arial"/>
              </a:rPr>
              <a:t>servidumbre </a:t>
            </a:r>
            <a:r>
              <a:rPr sz="1000" spc="-10" dirty="0">
                <a:solidFill>
                  <a:srgbClr val="636466"/>
                </a:solidFill>
                <a:latin typeface="Arial"/>
                <a:cs typeface="Arial"/>
              </a:rPr>
              <a:t>depende </a:t>
            </a:r>
            <a:r>
              <a:rPr sz="1000" spc="-5" dirty="0">
                <a:solidFill>
                  <a:srgbClr val="636466"/>
                </a:solidFill>
                <a:latin typeface="Arial"/>
                <a:cs typeface="Arial"/>
              </a:rPr>
              <a:t>del </a:t>
            </a:r>
            <a:r>
              <a:rPr sz="1000" spc="-10" dirty="0">
                <a:solidFill>
                  <a:srgbClr val="636466"/>
                </a:solidFill>
                <a:latin typeface="Arial"/>
                <a:cs typeface="Arial"/>
              </a:rPr>
              <a:t>nivel  </a:t>
            </a:r>
            <a:r>
              <a:rPr sz="1000" spc="-5" dirty="0">
                <a:solidFill>
                  <a:srgbClr val="636466"/>
                </a:solidFill>
                <a:latin typeface="Arial"/>
                <a:cs typeface="Arial"/>
              </a:rPr>
              <a:t>de tensión de la línea </a:t>
            </a:r>
            <a:r>
              <a:rPr sz="1000" spc="-10" dirty="0">
                <a:solidFill>
                  <a:srgbClr val="636466"/>
                </a:solidFill>
                <a:latin typeface="Arial"/>
                <a:cs typeface="Arial"/>
              </a:rPr>
              <a:t>de  </a:t>
            </a:r>
            <a:r>
              <a:rPr sz="1000" spc="-5" dirty="0">
                <a:solidFill>
                  <a:srgbClr val="636466"/>
                </a:solidFill>
                <a:latin typeface="Arial"/>
                <a:cs typeface="Arial"/>
              </a:rPr>
              <a:t>transmisión y de la norma técnica  vigente en el momento de </a:t>
            </a:r>
            <a:r>
              <a:rPr sz="1000" spc="-10" dirty="0">
                <a:solidFill>
                  <a:srgbClr val="636466"/>
                </a:solidFill>
                <a:latin typeface="Arial"/>
                <a:cs typeface="Arial"/>
              </a:rPr>
              <a:t>la  </a:t>
            </a:r>
            <a:r>
              <a:rPr sz="1000" spc="-5" dirty="0">
                <a:solidFill>
                  <a:srgbClr val="636466"/>
                </a:solidFill>
                <a:latin typeface="Arial"/>
                <a:cs typeface="Arial"/>
              </a:rPr>
              <a:t>construcción de la</a:t>
            </a:r>
            <a:r>
              <a:rPr sz="1000" spc="-10" dirty="0">
                <a:solidFill>
                  <a:srgbClr val="636466"/>
                </a:solidFill>
                <a:latin typeface="Arial"/>
                <a:cs typeface="Arial"/>
              </a:rPr>
              <a:t> línea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55085" y="4513527"/>
            <a:ext cx="2968625" cy="366395"/>
          </a:xfrm>
          <a:custGeom>
            <a:avLst/>
            <a:gdLst/>
            <a:ahLst/>
            <a:cxnLst/>
            <a:rect l="l" t="t" r="r" b="b"/>
            <a:pathLst>
              <a:path w="2968625" h="366395">
                <a:moveTo>
                  <a:pt x="0" y="0"/>
                </a:moveTo>
                <a:lnTo>
                  <a:pt x="2220645" y="1778"/>
                </a:lnTo>
                <a:lnTo>
                  <a:pt x="2880766" y="366001"/>
                </a:lnTo>
                <a:lnTo>
                  <a:pt x="2968231" y="313397"/>
                </a:lnTo>
              </a:path>
            </a:pathLst>
          </a:custGeom>
          <a:ln w="11722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33057" y="4491497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47" y="0"/>
                </a:moveTo>
                <a:lnTo>
                  <a:pt x="13446" y="1741"/>
                </a:lnTo>
                <a:lnTo>
                  <a:pt x="6465" y="6443"/>
                </a:lnTo>
                <a:lnTo>
                  <a:pt x="1739" y="13446"/>
                </a:lnTo>
                <a:lnTo>
                  <a:pt x="0" y="22021"/>
                </a:lnTo>
                <a:lnTo>
                  <a:pt x="1722" y="30590"/>
                </a:lnTo>
                <a:lnTo>
                  <a:pt x="6437" y="37591"/>
                </a:lnTo>
                <a:lnTo>
                  <a:pt x="13435" y="42317"/>
                </a:lnTo>
                <a:lnTo>
                  <a:pt x="22009" y="44056"/>
                </a:lnTo>
                <a:lnTo>
                  <a:pt x="30609" y="42317"/>
                </a:lnTo>
                <a:lnTo>
                  <a:pt x="37588" y="37620"/>
                </a:lnTo>
                <a:lnTo>
                  <a:pt x="42311" y="30626"/>
                </a:lnTo>
                <a:lnTo>
                  <a:pt x="44043" y="22059"/>
                </a:lnTo>
                <a:lnTo>
                  <a:pt x="42321" y="13482"/>
                </a:lnTo>
                <a:lnTo>
                  <a:pt x="37607" y="6472"/>
                </a:lnTo>
                <a:lnTo>
                  <a:pt x="30613" y="1741"/>
                </a:lnTo>
                <a:lnTo>
                  <a:pt x="22047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1855030" y="649292"/>
            <a:ext cx="2208530" cy="7264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marR="5080">
              <a:lnSpc>
                <a:spcPct val="76000"/>
              </a:lnSpc>
              <a:spcBef>
                <a:spcPts val="869"/>
              </a:spcBef>
            </a:pPr>
            <a:r>
              <a:rPr sz="2600" b="1" spc="5" dirty="0">
                <a:solidFill>
                  <a:srgbClr val="005EA3"/>
                </a:solidFill>
                <a:latin typeface="Arial"/>
                <a:cs typeface="Arial"/>
              </a:rPr>
              <a:t>Así son las  servidumbres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479391" y="694211"/>
            <a:ext cx="2229485" cy="89661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58445" algn="r">
              <a:lnSpc>
                <a:spcPts val="1100"/>
              </a:lnSpc>
              <a:spcBef>
                <a:spcPts val="330"/>
              </a:spcBef>
            </a:pP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Los</a:t>
            </a:r>
            <a:r>
              <a:rPr sz="1100" spc="-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36466"/>
                </a:solidFill>
                <a:latin typeface="Arial"/>
                <a:cs typeface="Arial"/>
              </a:rPr>
              <a:t>campos</a:t>
            </a: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36466"/>
                </a:solidFill>
                <a:latin typeface="Arial"/>
                <a:cs typeface="Arial"/>
              </a:rPr>
              <a:t>electromagnéticos  </a:t>
            </a: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producidos por las torres</a:t>
            </a:r>
            <a:r>
              <a:rPr sz="1100" spc="-4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están</a:t>
            </a:r>
            <a:r>
              <a:rPr sz="1100" spc="-1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por </a:t>
            </a:r>
            <a:r>
              <a:rPr sz="1100" spc="-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debajo de los niveles dados</a:t>
            </a:r>
            <a:r>
              <a:rPr sz="1100" spc="-5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por</a:t>
            </a:r>
            <a:r>
              <a:rPr sz="1100" spc="-1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636466"/>
                </a:solidFill>
                <a:latin typeface="Arial"/>
                <a:cs typeface="Arial"/>
              </a:rPr>
              <a:t>las  </a:t>
            </a: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organizaciones</a:t>
            </a:r>
            <a:r>
              <a:rPr sz="1100" spc="-4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36466"/>
                </a:solidFill>
                <a:latin typeface="Arial"/>
                <a:cs typeface="Arial"/>
              </a:rPr>
              <a:t>mundiales</a:t>
            </a:r>
            <a:r>
              <a:rPr sz="1100" spc="-4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36466"/>
                </a:solidFill>
                <a:latin typeface="Arial"/>
                <a:cs typeface="Arial"/>
              </a:rPr>
              <a:t>(OMS, </a:t>
            </a: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36466"/>
                </a:solidFill>
                <a:latin typeface="Arial"/>
                <a:cs typeface="Arial"/>
              </a:rPr>
              <a:t>ICNIRP) y </a:t>
            </a: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el </a:t>
            </a:r>
            <a:r>
              <a:rPr sz="1100" spc="5" dirty="0">
                <a:solidFill>
                  <a:srgbClr val="636466"/>
                </a:solidFill>
                <a:latin typeface="Arial"/>
                <a:cs typeface="Arial"/>
              </a:rPr>
              <a:t>reglamento</a:t>
            </a:r>
            <a:r>
              <a:rPr sz="1100" spc="-7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36466"/>
                </a:solidFill>
                <a:latin typeface="Arial"/>
                <a:cs typeface="Arial"/>
              </a:rPr>
              <a:t>técnico</a:t>
            </a:r>
            <a:endParaRPr sz="1100">
              <a:latin typeface="Arial"/>
              <a:cs typeface="Arial"/>
            </a:endParaRPr>
          </a:p>
          <a:p>
            <a:pPr marR="5715" algn="r">
              <a:lnSpc>
                <a:spcPts val="1125"/>
              </a:lnSpc>
            </a:pPr>
            <a:r>
              <a:rPr sz="1100" spc="5" dirty="0">
                <a:solidFill>
                  <a:srgbClr val="636466"/>
                </a:solidFill>
                <a:latin typeface="Arial"/>
                <a:cs typeface="Arial"/>
              </a:rPr>
              <a:t>(RETIE)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0068724" y="1024362"/>
            <a:ext cx="134122" cy="11888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985000" y="1103031"/>
            <a:ext cx="316865" cy="278765"/>
          </a:xfrm>
          <a:custGeom>
            <a:avLst/>
            <a:gdLst/>
            <a:ahLst/>
            <a:cxnLst/>
            <a:rect l="l" t="t" r="r" b="b"/>
            <a:pathLst>
              <a:path w="316865" h="278765">
                <a:moveTo>
                  <a:pt x="88779" y="0"/>
                </a:moveTo>
                <a:lnTo>
                  <a:pt x="47263" y="13461"/>
                </a:lnTo>
                <a:lnTo>
                  <a:pt x="9756" y="61044"/>
                </a:lnTo>
                <a:lnTo>
                  <a:pt x="0" y="110922"/>
                </a:lnTo>
                <a:lnTo>
                  <a:pt x="2320" y="137311"/>
                </a:lnTo>
                <a:lnTo>
                  <a:pt x="15378" y="183647"/>
                </a:lnTo>
                <a:lnTo>
                  <a:pt x="36572" y="226897"/>
                </a:lnTo>
                <a:lnTo>
                  <a:pt x="67001" y="264311"/>
                </a:lnTo>
                <a:lnTo>
                  <a:pt x="106790" y="278307"/>
                </a:lnTo>
                <a:lnTo>
                  <a:pt x="125495" y="276243"/>
                </a:lnTo>
                <a:lnTo>
                  <a:pt x="138734" y="271710"/>
                </a:lnTo>
                <a:lnTo>
                  <a:pt x="148909" y="267200"/>
                </a:lnTo>
                <a:lnTo>
                  <a:pt x="158428" y="265200"/>
                </a:lnTo>
                <a:lnTo>
                  <a:pt x="248568" y="265200"/>
                </a:lnTo>
                <a:lnTo>
                  <a:pt x="249855" y="264311"/>
                </a:lnTo>
                <a:lnTo>
                  <a:pt x="280285" y="226897"/>
                </a:lnTo>
                <a:lnTo>
                  <a:pt x="297204" y="193242"/>
                </a:lnTo>
                <a:lnTo>
                  <a:pt x="158428" y="193242"/>
                </a:lnTo>
                <a:lnTo>
                  <a:pt x="143746" y="181638"/>
                </a:lnTo>
                <a:lnTo>
                  <a:pt x="103107" y="146011"/>
                </a:lnTo>
                <a:lnTo>
                  <a:pt x="94052" y="128027"/>
                </a:lnTo>
                <a:lnTo>
                  <a:pt x="94052" y="119887"/>
                </a:lnTo>
                <a:lnTo>
                  <a:pt x="96582" y="107618"/>
                </a:lnTo>
                <a:lnTo>
                  <a:pt x="103481" y="97603"/>
                </a:lnTo>
                <a:lnTo>
                  <a:pt x="113715" y="90853"/>
                </a:lnTo>
                <a:lnTo>
                  <a:pt x="126246" y="88378"/>
                </a:lnTo>
                <a:lnTo>
                  <a:pt x="314829" y="88378"/>
                </a:lnTo>
                <a:lnTo>
                  <a:pt x="314567" y="85447"/>
                </a:lnTo>
                <a:lnTo>
                  <a:pt x="307098" y="61044"/>
                </a:lnTo>
                <a:lnTo>
                  <a:pt x="293861" y="37870"/>
                </a:lnTo>
                <a:lnTo>
                  <a:pt x="282563" y="24403"/>
                </a:lnTo>
                <a:lnTo>
                  <a:pt x="276274" y="19100"/>
                </a:lnTo>
                <a:lnTo>
                  <a:pt x="153323" y="19100"/>
                </a:lnTo>
                <a:lnTo>
                  <a:pt x="148205" y="18261"/>
                </a:lnTo>
                <a:lnTo>
                  <a:pt x="136249" y="13778"/>
                </a:lnTo>
                <a:lnTo>
                  <a:pt x="129440" y="11125"/>
                </a:lnTo>
                <a:lnTo>
                  <a:pt x="122698" y="8323"/>
                </a:lnTo>
                <a:lnTo>
                  <a:pt x="116061" y="5307"/>
                </a:lnTo>
                <a:lnTo>
                  <a:pt x="107110" y="1965"/>
                </a:lnTo>
                <a:lnTo>
                  <a:pt x="98020" y="275"/>
                </a:lnTo>
                <a:lnTo>
                  <a:pt x="88779" y="0"/>
                </a:lnTo>
                <a:close/>
              </a:path>
              <a:path w="316865" h="278765">
                <a:moveTo>
                  <a:pt x="248568" y="265200"/>
                </a:moveTo>
                <a:lnTo>
                  <a:pt x="158428" y="265200"/>
                </a:lnTo>
                <a:lnTo>
                  <a:pt x="167943" y="267200"/>
                </a:lnTo>
                <a:lnTo>
                  <a:pt x="178123" y="271710"/>
                </a:lnTo>
                <a:lnTo>
                  <a:pt x="191364" y="276243"/>
                </a:lnTo>
                <a:lnTo>
                  <a:pt x="210066" y="278307"/>
                </a:lnTo>
                <a:lnTo>
                  <a:pt x="221157" y="277452"/>
                </a:lnTo>
                <a:lnTo>
                  <a:pt x="231385" y="274862"/>
                </a:lnTo>
                <a:lnTo>
                  <a:pt x="240900" y="270495"/>
                </a:lnTo>
                <a:lnTo>
                  <a:pt x="248568" y="265200"/>
                </a:lnTo>
                <a:close/>
              </a:path>
              <a:path w="316865" h="278765">
                <a:moveTo>
                  <a:pt x="314829" y="88378"/>
                </a:moveTo>
                <a:lnTo>
                  <a:pt x="190610" y="88378"/>
                </a:lnTo>
                <a:lnTo>
                  <a:pt x="203139" y="90853"/>
                </a:lnTo>
                <a:lnTo>
                  <a:pt x="213368" y="97603"/>
                </a:lnTo>
                <a:lnTo>
                  <a:pt x="220264" y="107618"/>
                </a:lnTo>
                <a:lnTo>
                  <a:pt x="222792" y="119887"/>
                </a:lnTo>
                <a:lnTo>
                  <a:pt x="222787" y="128027"/>
                </a:lnTo>
                <a:lnTo>
                  <a:pt x="188108" y="170417"/>
                </a:lnTo>
                <a:lnTo>
                  <a:pt x="172985" y="181729"/>
                </a:lnTo>
                <a:lnTo>
                  <a:pt x="158428" y="193242"/>
                </a:lnTo>
                <a:lnTo>
                  <a:pt x="297204" y="193242"/>
                </a:lnTo>
                <a:lnTo>
                  <a:pt x="301478" y="183647"/>
                </a:lnTo>
                <a:lnTo>
                  <a:pt x="309220" y="160928"/>
                </a:lnTo>
                <a:lnTo>
                  <a:pt x="314536" y="137311"/>
                </a:lnTo>
                <a:lnTo>
                  <a:pt x="316851" y="110922"/>
                </a:lnTo>
                <a:lnTo>
                  <a:pt x="314829" y="88378"/>
                </a:lnTo>
                <a:close/>
              </a:path>
              <a:path w="316865" h="278765">
                <a:moveTo>
                  <a:pt x="190610" y="88378"/>
                </a:moveTo>
                <a:lnTo>
                  <a:pt x="126246" y="88378"/>
                </a:lnTo>
                <a:lnTo>
                  <a:pt x="138250" y="90446"/>
                </a:lnTo>
                <a:lnTo>
                  <a:pt x="148543" y="95693"/>
                </a:lnTo>
                <a:lnTo>
                  <a:pt x="155727" y="102683"/>
                </a:lnTo>
                <a:lnTo>
                  <a:pt x="158428" y="109981"/>
                </a:lnTo>
                <a:lnTo>
                  <a:pt x="161151" y="102667"/>
                </a:lnTo>
                <a:lnTo>
                  <a:pt x="168356" y="95679"/>
                </a:lnTo>
                <a:lnTo>
                  <a:pt x="178647" y="90441"/>
                </a:lnTo>
                <a:lnTo>
                  <a:pt x="190610" y="88378"/>
                </a:lnTo>
                <a:close/>
              </a:path>
              <a:path w="316865" h="278765">
                <a:moveTo>
                  <a:pt x="158428" y="18985"/>
                </a:moveTo>
                <a:lnTo>
                  <a:pt x="153323" y="19100"/>
                </a:lnTo>
                <a:lnTo>
                  <a:pt x="163533" y="19100"/>
                </a:lnTo>
                <a:lnTo>
                  <a:pt x="158428" y="18985"/>
                </a:lnTo>
                <a:close/>
              </a:path>
              <a:path w="316865" h="278765">
                <a:moveTo>
                  <a:pt x="228077" y="0"/>
                </a:moveTo>
                <a:lnTo>
                  <a:pt x="218836" y="275"/>
                </a:lnTo>
                <a:lnTo>
                  <a:pt x="209746" y="1965"/>
                </a:lnTo>
                <a:lnTo>
                  <a:pt x="200795" y="5307"/>
                </a:lnTo>
                <a:lnTo>
                  <a:pt x="194158" y="8323"/>
                </a:lnTo>
                <a:lnTo>
                  <a:pt x="187416" y="11125"/>
                </a:lnTo>
                <a:lnTo>
                  <a:pt x="180607" y="13778"/>
                </a:lnTo>
                <a:lnTo>
                  <a:pt x="168652" y="18261"/>
                </a:lnTo>
                <a:lnTo>
                  <a:pt x="163533" y="19100"/>
                </a:lnTo>
                <a:lnTo>
                  <a:pt x="276274" y="19100"/>
                </a:lnTo>
                <a:lnTo>
                  <a:pt x="269588" y="13461"/>
                </a:lnTo>
                <a:lnTo>
                  <a:pt x="254656" y="5480"/>
                </a:lnTo>
                <a:lnTo>
                  <a:pt x="237486" y="900"/>
                </a:lnTo>
                <a:lnTo>
                  <a:pt x="228077" y="0"/>
                </a:lnTo>
                <a:close/>
              </a:path>
            </a:pathLst>
          </a:custGeom>
          <a:solidFill>
            <a:srgbClr val="E576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812367" y="960474"/>
            <a:ext cx="213903" cy="22588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8496246" y="5301550"/>
            <a:ext cx="1602740" cy="64135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39090" marR="5080" indent="277495" algn="just">
              <a:lnSpc>
                <a:spcPts val="1150"/>
              </a:lnSpc>
              <a:spcBef>
                <a:spcPts val="335"/>
              </a:spcBef>
            </a:pPr>
            <a:r>
              <a:rPr sz="1150" dirty="0">
                <a:solidFill>
                  <a:srgbClr val="636466"/>
                </a:solidFill>
                <a:latin typeface="Arial"/>
                <a:cs typeface="Arial"/>
              </a:rPr>
              <a:t>El valor de</a:t>
            </a:r>
            <a:r>
              <a:rPr sz="1150" spc="-6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636466"/>
                </a:solidFill>
                <a:latin typeface="Arial"/>
                <a:cs typeface="Arial"/>
              </a:rPr>
              <a:t>uso  </a:t>
            </a:r>
            <a:r>
              <a:rPr sz="1150" dirty="0">
                <a:solidFill>
                  <a:srgbClr val="636466"/>
                </a:solidFill>
                <a:latin typeface="Arial"/>
                <a:cs typeface="Arial"/>
              </a:rPr>
              <a:t>de la servidumbre  es </a:t>
            </a:r>
            <a:r>
              <a:rPr sz="1150" spc="-5" dirty="0">
                <a:solidFill>
                  <a:srgbClr val="636466"/>
                </a:solidFill>
                <a:latin typeface="Arial"/>
                <a:cs typeface="Arial"/>
              </a:rPr>
              <a:t>pactado entre</a:t>
            </a:r>
            <a:r>
              <a:rPr sz="1150" spc="-3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636466"/>
                </a:solidFill>
                <a:latin typeface="Arial"/>
                <a:cs typeface="Arial"/>
              </a:rPr>
              <a:t>el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ts val="1155"/>
              </a:lnSpc>
            </a:pPr>
            <a:r>
              <a:rPr sz="1150" spc="-5" dirty="0">
                <a:solidFill>
                  <a:srgbClr val="636466"/>
                </a:solidFill>
                <a:latin typeface="Arial"/>
                <a:cs typeface="Arial"/>
              </a:rPr>
              <a:t>propietario </a:t>
            </a:r>
            <a:r>
              <a:rPr sz="1150" dirty="0">
                <a:solidFill>
                  <a:srgbClr val="636466"/>
                </a:solidFill>
                <a:latin typeface="Arial"/>
                <a:cs typeface="Arial"/>
              </a:rPr>
              <a:t>y la</a:t>
            </a:r>
            <a:r>
              <a:rPr sz="1150" spc="-2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636466"/>
                </a:solidFill>
                <a:latin typeface="Arial"/>
                <a:cs typeface="Arial"/>
              </a:rPr>
              <a:t>empresa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727764" y="5455344"/>
            <a:ext cx="1039494" cy="49466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384175" algn="r">
              <a:lnSpc>
                <a:spcPts val="1150"/>
              </a:lnSpc>
              <a:spcBef>
                <a:spcPts val="335"/>
              </a:spcBef>
            </a:pPr>
            <a:r>
              <a:rPr sz="1150" dirty="0">
                <a:solidFill>
                  <a:srgbClr val="636466"/>
                </a:solidFill>
                <a:latin typeface="Arial"/>
                <a:cs typeface="Arial"/>
              </a:rPr>
              <a:t>No</a:t>
            </a:r>
            <a:r>
              <a:rPr sz="1150" spc="-7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636466"/>
                </a:solidFill>
                <a:latin typeface="Arial"/>
                <a:cs typeface="Arial"/>
              </a:rPr>
              <a:t>afecta  </a:t>
            </a:r>
            <a:r>
              <a:rPr sz="1150" dirty="0">
                <a:solidFill>
                  <a:srgbClr val="636466"/>
                </a:solidFill>
                <a:latin typeface="Arial"/>
                <a:cs typeface="Arial"/>
              </a:rPr>
              <a:t>los</a:t>
            </a:r>
            <a:r>
              <a:rPr sz="1150" spc="-70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636466"/>
                </a:solidFill>
                <a:latin typeface="Arial"/>
                <a:cs typeface="Arial"/>
              </a:rPr>
              <a:t>derechos  </a:t>
            </a:r>
            <a:r>
              <a:rPr sz="1150" dirty="0">
                <a:solidFill>
                  <a:srgbClr val="636466"/>
                </a:solidFill>
                <a:latin typeface="Arial"/>
                <a:cs typeface="Arial"/>
              </a:rPr>
              <a:t>de la</a:t>
            </a:r>
            <a:r>
              <a:rPr sz="1150" spc="-65" dirty="0">
                <a:solidFill>
                  <a:srgbClr val="636466"/>
                </a:solidFill>
                <a:latin typeface="Arial"/>
                <a:cs typeface="Arial"/>
              </a:rPr>
              <a:t> </a:t>
            </a:r>
            <a:r>
              <a:rPr sz="1150" spc="-5" dirty="0">
                <a:solidFill>
                  <a:srgbClr val="636466"/>
                </a:solidFill>
                <a:latin typeface="Arial"/>
                <a:cs typeface="Arial"/>
              </a:rPr>
              <a:t>propiedad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0148703" y="5516926"/>
            <a:ext cx="240042" cy="24002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46837" y="5549377"/>
            <a:ext cx="220345" cy="255904"/>
          </a:xfrm>
          <a:custGeom>
            <a:avLst/>
            <a:gdLst/>
            <a:ahLst/>
            <a:cxnLst/>
            <a:rect l="l" t="t" r="r" b="b"/>
            <a:pathLst>
              <a:path w="220345" h="255904">
                <a:moveTo>
                  <a:pt x="66154" y="0"/>
                </a:moveTo>
                <a:lnTo>
                  <a:pt x="59232" y="2908"/>
                </a:lnTo>
                <a:lnTo>
                  <a:pt x="31161" y="31054"/>
                </a:lnTo>
                <a:lnTo>
                  <a:pt x="20088" y="41878"/>
                </a:lnTo>
                <a:lnTo>
                  <a:pt x="8864" y="52539"/>
                </a:lnTo>
                <a:lnTo>
                  <a:pt x="2578" y="58420"/>
                </a:lnTo>
                <a:lnTo>
                  <a:pt x="0" y="64909"/>
                </a:lnTo>
                <a:lnTo>
                  <a:pt x="462" y="85524"/>
                </a:lnTo>
                <a:lnTo>
                  <a:pt x="681" y="97859"/>
                </a:lnTo>
                <a:lnTo>
                  <a:pt x="835" y="110194"/>
                </a:lnTo>
                <a:lnTo>
                  <a:pt x="939" y="228854"/>
                </a:lnTo>
                <a:lnTo>
                  <a:pt x="3036" y="239308"/>
                </a:lnTo>
                <a:lnTo>
                  <a:pt x="8759" y="247797"/>
                </a:lnTo>
                <a:lnTo>
                  <a:pt x="17288" y="253498"/>
                </a:lnTo>
                <a:lnTo>
                  <a:pt x="27800" y="255587"/>
                </a:lnTo>
                <a:lnTo>
                  <a:pt x="192303" y="255587"/>
                </a:lnTo>
                <a:lnTo>
                  <a:pt x="219811" y="230149"/>
                </a:lnTo>
                <a:lnTo>
                  <a:pt x="219652" y="227152"/>
                </a:lnTo>
                <a:lnTo>
                  <a:pt x="29438" y="227152"/>
                </a:lnTo>
                <a:lnTo>
                  <a:pt x="29333" y="110194"/>
                </a:lnTo>
                <a:lnTo>
                  <a:pt x="29273" y="84035"/>
                </a:lnTo>
                <a:lnTo>
                  <a:pt x="30505" y="82854"/>
                </a:lnTo>
                <a:lnTo>
                  <a:pt x="65484" y="82854"/>
                </a:lnTo>
                <a:lnTo>
                  <a:pt x="71199" y="82128"/>
                </a:lnTo>
                <a:lnTo>
                  <a:pt x="77625" y="78424"/>
                </a:lnTo>
                <a:lnTo>
                  <a:pt x="82027" y="72007"/>
                </a:lnTo>
                <a:lnTo>
                  <a:pt x="83769" y="62877"/>
                </a:lnTo>
                <a:lnTo>
                  <a:pt x="83883" y="52539"/>
                </a:lnTo>
                <a:lnTo>
                  <a:pt x="83860" y="40589"/>
                </a:lnTo>
                <a:lnTo>
                  <a:pt x="83693" y="29705"/>
                </a:lnTo>
                <a:lnTo>
                  <a:pt x="84836" y="28536"/>
                </a:lnTo>
                <a:lnTo>
                  <a:pt x="220119" y="28536"/>
                </a:lnTo>
                <a:lnTo>
                  <a:pt x="220167" y="27051"/>
                </a:lnTo>
                <a:lnTo>
                  <a:pt x="191137" y="200"/>
                </a:lnTo>
                <a:lnTo>
                  <a:pt x="133019" y="200"/>
                </a:lnTo>
                <a:lnTo>
                  <a:pt x="66154" y="0"/>
                </a:lnTo>
                <a:close/>
              </a:path>
              <a:path w="220345" h="255904">
                <a:moveTo>
                  <a:pt x="220119" y="28536"/>
                </a:moveTo>
                <a:lnTo>
                  <a:pt x="84836" y="28536"/>
                </a:lnTo>
                <a:lnTo>
                  <a:pt x="190423" y="28613"/>
                </a:lnTo>
                <a:lnTo>
                  <a:pt x="191109" y="29387"/>
                </a:lnTo>
                <a:lnTo>
                  <a:pt x="191096" y="227152"/>
                </a:lnTo>
                <a:lnTo>
                  <a:pt x="219652" y="227152"/>
                </a:lnTo>
                <a:lnTo>
                  <a:pt x="219494" y="224155"/>
                </a:lnTo>
                <a:lnTo>
                  <a:pt x="219570" y="46062"/>
                </a:lnTo>
                <a:lnTo>
                  <a:pt x="220205" y="42443"/>
                </a:lnTo>
                <a:lnTo>
                  <a:pt x="220160" y="40589"/>
                </a:lnTo>
                <a:lnTo>
                  <a:pt x="220119" y="28536"/>
                </a:lnTo>
                <a:close/>
              </a:path>
              <a:path w="220345" h="255904">
                <a:moveTo>
                  <a:pt x="64656" y="82959"/>
                </a:moveTo>
                <a:lnTo>
                  <a:pt x="56176" y="82959"/>
                </a:lnTo>
                <a:lnTo>
                  <a:pt x="63385" y="83121"/>
                </a:lnTo>
                <a:lnTo>
                  <a:pt x="64656" y="82959"/>
                </a:lnTo>
                <a:close/>
              </a:path>
              <a:path w="220345" h="255904">
                <a:moveTo>
                  <a:pt x="65484" y="82854"/>
                </a:moveTo>
                <a:lnTo>
                  <a:pt x="30505" y="82854"/>
                </a:lnTo>
                <a:lnTo>
                  <a:pt x="34505" y="82956"/>
                </a:lnTo>
                <a:lnTo>
                  <a:pt x="41729" y="83032"/>
                </a:lnTo>
                <a:lnTo>
                  <a:pt x="64684" y="82956"/>
                </a:lnTo>
                <a:lnTo>
                  <a:pt x="65484" y="82854"/>
                </a:lnTo>
                <a:close/>
              </a:path>
              <a:path w="220345" h="255904">
                <a:moveTo>
                  <a:pt x="190995" y="177"/>
                </a:moveTo>
                <a:lnTo>
                  <a:pt x="133019" y="200"/>
                </a:lnTo>
                <a:lnTo>
                  <a:pt x="191137" y="200"/>
                </a:lnTo>
                <a:lnTo>
                  <a:pt x="190995" y="177"/>
                </a:lnTo>
                <a:close/>
              </a:path>
            </a:pathLst>
          </a:custGeom>
          <a:solidFill>
            <a:srgbClr val="B83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892763" y="5658289"/>
            <a:ext cx="128371" cy="9229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954309" y="5603964"/>
            <a:ext cx="57785" cy="20320"/>
          </a:xfrm>
          <a:custGeom>
            <a:avLst/>
            <a:gdLst/>
            <a:ahLst/>
            <a:cxnLst/>
            <a:rect l="l" t="t" r="r" b="b"/>
            <a:pathLst>
              <a:path w="57784" h="20320">
                <a:moveTo>
                  <a:pt x="15468" y="0"/>
                </a:moveTo>
                <a:lnTo>
                  <a:pt x="2908" y="50"/>
                </a:lnTo>
                <a:lnTo>
                  <a:pt x="2400" y="584"/>
                </a:lnTo>
                <a:lnTo>
                  <a:pt x="2426" y="11557"/>
                </a:lnTo>
                <a:lnTo>
                  <a:pt x="2578" y="19824"/>
                </a:lnTo>
                <a:lnTo>
                  <a:pt x="0" y="20040"/>
                </a:lnTo>
                <a:lnTo>
                  <a:pt x="56680" y="19888"/>
                </a:lnTo>
                <a:lnTo>
                  <a:pt x="57569" y="18986"/>
                </a:lnTo>
                <a:lnTo>
                  <a:pt x="57594" y="584"/>
                </a:lnTo>
                <a:lnTo>
                  <a:pt x="57073" y="50"/>
                </a:lnTo>
                <a:lnTo>
                  <a:pt x="22732" y="25"/>
                </a:lnTo>
                <a:lnTo>
                  <a:pt x="15468" y="0"/>
                </a:lnTo>
                <a:close/>
              </a:path>
              <a:path w="57784" h="20320">
                <a:moveTo>
                  <a:pt x="44500" y="0"/>
                </a:moveTo>
                <a:lnTo>
                  <a:pt x="29984" y="25"/>
                </a:lnTo>
                <a:lnTo>
                  <a:pt x="50787" y="25"/>
                </a:lnTo>
                <a:lnTo>
                  <a:pt x="44500" y="0"/>
                </a:lnTo>
                <a:close/>
              </a:path>
            </a:pathLst>
          </a:custGeom>
          <a:solidFill>
            <a:srgbClr val="B83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9" name="Gráfico 138">
            <a:extLst>
              <a:ext uri="{FF2B5EF4-FFF2-40B4-BE49-F238E27FC236}">
                <a16:creationId xmlns:a16="http://schemas.microsoft.com/office/drawing/2014/main" id="{72240410-ACC1-4E05-9748-BB4C7D9A8AF2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140" name="CuadroTexto 139">
            <a:extLst>
              <a:ext uri="{FF2B5EF4-FFF2-40B4-BE49-F238E27FC236}">
                <a16:creationId xmlns:a16="http://schemas.microsoft.com/office/drawing/2014/main" id="{98734E8B-3EFB-4DB8-AE85-FE5191CD6699}"/>
              </a:ext>
            </a:extLst>
          </p:cNvPr>
          <p:cNvSpPr txBox="1"/>
          <p:nvPr/>
        </p:nvSpPr>
        <p:spPr>
          <a:xfrm>
            <a:off x="10168417" y="5773231"/>
            <a:ext cx="5801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6208" y="0"/>
            <a:ext cx="504190" cy="6480175"/>
          </a:xfrm>
          <a:custGeom>
            <a:avLst/>
            <a:gdLst/>
            <a:ahLst/>
            <a:cxnLst/>
            <a:rect l="l" t="t" r="r" b="b"/>
            <a:pathLst>
              <a:path w="504190" h="6480175">
                <a:moveTo>
                  <a:pt x="0" y="6479997"/>
                </a:moveTo>
                <a:lnTo>
                  <a:pt x="503783" y="6479997"/>
                </a:lnTo>
                <a:lnTo>
                  <a:pt x="503783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4152"/>
            <a:ext cx="10812378" cy="61803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1856" y="2983153"/>
            <a:ext cx="1856105" cy="4254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b="1" dirty="0">
                <a:solidFill>
                  <a:srgbClr val="005EA3"/>
                </a:solidFill>
                <a:latin typeface="Arial"/>
                <a:cs typeface="Arial"/>
              </a:rPr>
              <a:t>Bibliografía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6055" y="1870480"/>
            <a:ext cx="46913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[1] </a:t>
            </a:r>
            <a:r>
              <a:rPr sz="1200" spc="-10" dirty="0">
                <a:solidFill>
                  <a:srgbClr val="5A5B5D"/>
                </a:solidFill>
                <a:latin typeface="Arial"/>
                <a:cs typeface="Arial"/>
              </a:rPr>
              <a:t>World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Health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Organization (2016, Agosto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4).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OMS |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¿Qué son</a:t>
            </a:r>
            <a:r>
              <a:rPr sz="1200" i="1" spc="-12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los 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campos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electromagnéticos?.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[Online].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Available: 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  <a:hlinkClick r:id="rId3"/>
              </a:rPr>
              <a:t>https://www.who.int/peh-emf/about/WhatisEMF/es/index4.html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6055" y="2602000"/>
            <a:ext cx="5102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701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[2] International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Comission on Non-Ionizing Radiation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Protection (ICNIRP). 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Recomendaciones para limitar la exposición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a campos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eléctricos, 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magnéticos y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electromagnéticos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(hasta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300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GHz).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[Online].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Available: 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  <a:hlinkClick r:id="rId4"/>
              </a:rPr>
              <a:t>http://www.icnirp.org/cms/upload/publications/ICNIRPemfgdlesp.pdf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6055" y="3516400"/>
            <a:ext cx="51847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6379">
              <a:lnSpc>
                <a:spcPct val="100000"/>
              </a:lnSpc>
              <a:spcBef>
                <a:spcPts val="100"/>
              </a:spcBef>
              <a:buAutoNum type="arabicPlain" startAt="3"/>
              <a:tabLst>
                <a:tab pos="270510" algn="l"/>
              </a:tabLst>
            </a:pP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Reglamento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Técnico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de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Instalaciones Eléctricas (RETIE).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Anexo</a:t>
            </a:r>
            <a:r>
              <a:rPr sz="1200" i="1" spc="-12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general  del RETIE Resolución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9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0708.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Artículo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14.3.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Agosto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30,</a:t>
            </a:r>
            <a:r>
              <a:rPr sz="1200" spc="-15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2013.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5A5B5D"/>
              </a:buClr>
              <a:buFont typeface="Arial"/>
              <a:buAutoNum type="arabicPlain" startAt="3"/>
            </a:pPr>
            <a:endParaRPr sz="1250">
              <a:latin typeface="Times New Roman"/>
              <a:cs typeface="Times New Roman"/>
            </a:endParaRPr>
          </a:p>
          <a:p>
            <a:pPr marL="259079" marR="40640" indent="-246379">
              <a:lnSpc>
                <a:spcPct val="100000"/>
              </a:lnSpc>
              <a:buAutoNum type="arabicPlain" startAt="3"/>
              <a:tabLst>
                <a:tab pos="270510" algn="l"/>
              </a:tabLst>
            </a:pP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Qabazard, A.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Survey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of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Electromagnetic Field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Radiation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Associated</a:t>
            </a:r>
            <a:r>
              <a:rPr sz="1200" i="1" spc="-20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with 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Power </a:t>
            </a:r>
            <a:r>
              <a:rPr sz="1200" i="1" spc="-10" dirty="0">
                <a:solidFill>
                  <a:srgbClr val="5A5B5D"/>
                </a:solidFill>
                <a:latin typeface="Arial"/>
                <a:cs typeface="Arial"/>
              </a:rPr>
              <a:t>Transmission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Lines in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the State </a:t>
            </a:r>
            <a:r>
              <a:rPr sz="1200" i="1" spc="-5" dirty="0">
                <a:solidFill>
                  <a:srgbClr val="5A5B5D"/>
                </a:solidFill>
                <a:latin typeface="Arial"/>
                <a:cs typeface="Arial"/>
              </a:rPr>
              <a:t>of </a:t>
            </a:r>
            <a:r>
              <a:rPr sz="1200" i="1" dirty="0">
                <a:solidFill>
                  <a:srgbClr val="5A5B5D"/>
                </a:solidFill>
                <a:latin typeface="Arial"/>
                <a:cs typeface="Arial"/>
              </a:rPr>
              <a:t>Kuwait.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IEEE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Conference 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Publication. Septiembre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17-21,</a:t>
            </a:r>
            <a:r>
              <a:rPr sz="1200" spc="-1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2007.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12F0E45-8C7A-4BDC-B147-8ABFE90FF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5D6A2B9-191C-4A37-8EB3-D69ACE7C9B5A}"/>
              </a:ext>
            </a:extLst>
          </p:cNvPr>
          <p:cNvSpPr txBox="1"/>
          <p:nvPr/>
        </p:nvSpPr>
        <p:spPr>
          <a:xfrm>
            <a:off x="10168417" y="5773231"/>
            <a:ext cx="5801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6AA19AA9-247F-DE40-A2C9-1077D0947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1518900" cy="6477000"/>
          </a:xfrm>
          <a:prstGeom prst="rect">
            <a:avLst/>
          </a:prstGeom>
        </p:spPr>
      </p:pic>
      <p:sp>
        <p:nvSpPr>
          <p:cNvPr id="18" name="object 9">
            <a:extLst>
              <a:ext uri="{FF2B5EF4-FFF2-40B4-BE49-F238E27FC236}">
                <a16:creationId xmlns:a16="http://schemas.microsoft.com/office/drawing/2014/main" id="{C6FADA0A-D3F3-8D4E-9763-BAC30E2D26AB}"/>
              </a:ext>
            </a:extLst>
          </p:cNvPr>
          <p:cNvSpPr txBox="1"/>
          <p:nvPr/>
        </p:nvSpPr>
        <p:spPr>
          <a:xfrm>
            <a:off x="1492250" y="2141959"/>
            <a:ext cx="5778500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50000"/>
              </a:lnSpc>
              <a:spcBef>
                <a:spcPts val="100"/>
              </a:spcBef>
            </a:pP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Para </a:t>
            </a:r>
            <a:r>
              <a:rPr spc="-5" dirty="0">
                <a:solidFill>
                  <a:schemeClr val="bg1"/>
                </a:solidFill>
                <a:latin typeface="Arial"/>
                <a:cs typeface="Arial"/>
              </a:rPr>
              <a:t>uso 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restringido GRUPO ENERGÍA BOGOTÁ S.A.  </a:t>
            </a:r>
            <a:r>
              <a:rPr spc="-40" dirty="0">
                <a:solidFill>
                  <a:schemeClr val="bg1"/>
                </a:solidFill>
                <a:latin typeface="Arial"/>
                <a:cs typeface="Arial"/>
              </a:rPr>
              <a:t>ESP. </a:t>
            </a:r>
            <a:r>
              <a:rPr spc="-30" dirty="0">
                <a:solidFill>
                  <a:schemeClr val="bg1"/>
                </a:solidFill>
                <a:latin typeface="Arial"/>
                <a:cs typeface="Arial"/>
              </a:rPr>
              <a:t>Todos </a:t>
            </a:r>
            <a:r>
              <a:rPr spc="-5" dirty="0">
                <a:solidFill>
                  <a:schemeClr val="bg1"/>
                </a:solidFill>
                <a:latin typeface="Arial"/>
                <a:cs typeface="Arial"/>
              </a:rPr>
              <a:t>los derechoss 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reservados. </a:t>
            </a:r>
            <a:r>
              <a:rPr spc="-5" dirty="0">
                <a:solidFill>
                  <a:schemeClr val="bg1"/>
                </a:solidFill>
                <a:latin typeface="Arial"/>
                <a:cs typeface="Arial"/>
              </a:rPr>
              <a:t>Ninguna parte de  esta presentación puede 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ser reproducida o </a:t>
            </a:r>
            <a:r>
              <a:rPr spc="-5" dirty="0">
                <a:solidFill>
                  <a:schemeClr val="bg1"/>
                </a:solidFill>
                <a:latin typeface="Arial"/>
                <a:cs typeface="Arial"/>
              </a:rPr>
              <a:t>utilizada en  ninguna 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forma o </a:t>
            </a:r>
            <a:r>
              <a:rPr spc="-5" dirty="0">
                <a:solidFill>
                  <a:schemeClr val="bg1"/>
                </a:solidFill>
                <a:latin typeface="Arial"/>
                <a:cs typeface="Arial"/>
              </a:rPr>
              <a:t>por ningún 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medio sin </a:t>
            </a:r>
            <a:r>
              <a:rPr spc="-5" dirty="0">
                <a:solidFill>
                  <a:schemeClr val="bg1"/>
                </a:solidFill>
                <a:latin typeface="Arial"/>
                <a:cs typeface="Arial"/>
              </a:rPr>
              <a:t>permiso explícito  de 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GRUPO ENERGIA BOGOTÁ S.A.</a:t>
            </a:r>
            <a:r>
              <a:rPr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40" dirty="0">
                <a:solidFill>
                  <a:schemeClr val="bg1"/>
                </a:solidFill>
                <a:latin typeface="Arial"/>
                <a:cs typeface="Arial"/>
              </a:rPr>
              <a:t>ESP.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05654" y="0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37" y="6479997"/>
                </a:lnTo>
                <a:lnTo>
                  <a:pt x="514337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4151"/>
            <a:ext cx="10801830" cy="618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46469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434" y="1996526"/>
            <a:ext cx="1924050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b="1" spc="15" dirty="0">
                <a:solidFill>
                  <a:srgbClr val="185C95"/>
                </a:solidFill>
                <a:latin typeface="Arial"/>
                <a:cs typeface="Arial"/>
              </a:rPr>
              <a:t>Glosario</a:t>
            </a:r>
            <a:endParaRPr sz="3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2221" y="539683"/>
            <a:ext cx="889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1C24"/>
                </a:solidFill>
                <a:latin typeface="Arial"/>
                <a:cs typeface="Arial"/>
              </a:rPr>
              <a:t>Electricidad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42221" y="722564"/>
            <a:ext cx="3363595" cy="756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 electricidad es una </a:t>
            </a:r>
            <a:r>
              <a:rPr b="1" dirty="0">
                <a:latin typeface="Arial"/>
                <a:cs typeface="Arial"/>
              </a:rPr>
              <a:t>forma de </a:t>
            </a:r>
            <a:r>
              <a:rPr b="1" spc="-5" dirty="0">
                <a:latin typeface="Arial"/>
                <a:cs typeface="Arial"/>
              </a:rPr>
              <a:t>energía </a:t>
            </a:r>
            <a:r>
              <a:rPr spc="-5" dirty="0"/>
              <a:t>que  </a:t>
            </a:r>
            <a:r>
              <a:rPr dirty="0"/>
              <a:t>comprende </a:t>
            </a:r>
            <a:r>
              <a:rPr spc="-5" dirty="0"/>
              <a:t>el </a:t>
            </a:r>
            <a:r>
              <a:rPr dirty="0"/>
              <a:t>conjunto </a:t>
            </a:r>
            <a:r>
              <a:rPr spc="-5" dirty="0"/>
              <a:t>de </a:t>
            </a:r>
            <a:r>
              <a:rPr dirty="0"/>
              <a:t>fenómenos</a:t>
            </a:r>
            <a:r>
              <a:rPr spc="-90" dirty="0"/>
              <a:t> </a:t>
            </a:r>
            <a:r>
              <a:rPr spc="-5" dirty="0"/>
              <a:t>producidos  por la presencia, </a:t>
            </a:r>
            <a:r>
              <a:rPr dirty="0"/>
              <a:t>movimiento e </a:t>
            </a:r>
            <a:r>
              <a:rPr spc="-5" dirty="0"/>
              <a:t>interacción de las  </a:t>
            </a:r>
            <a:r>
              <a:rPr dirty="0"/>
              <a:t>cargas</a:t>
            </a:r>
            <a:r>
              <a:rPr spc="-5" dirty="0"/>
              <a:t> eléctricas.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2221" y="1636964"/>
            <a:ext cx="31851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D1C24"/>
                </a:solidFill>
                <a:latin typeface="Arial"/>
                <a:cs typeface="Arial"/>
              </a:rPr>
              <a:t>Conductor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Son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cables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o hilos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que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se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usan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como</a:t>
            </a:r>
            <a:r>
              <a:rPr sz="1200" spc="-8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camino 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para que la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corriente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eléctrica pueda ir de un  lado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otro.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2221" y="2551364"/>
            <a:ext cx="3312160" cy="313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ED1C24"/>
                </a:solidFill>
                <a:latin typeface="Arial"/>
                <a:cs typeface="Arial"/>
              </a:rPr>
              <a:t>Corriente</a:t>
            </a:r>
            <a:endParaRPr sz="1200">
              <a:latin typeface="Arial"/>
              <a:cs typeface="Arial"/>
            </a:endParaRPr>
          </a:p>
          <a:p>
            <a:pPr marL="12700" marR="182880">
              <a:lnSpc>
                <a:spcPct val="100000"/>
              </a:lnSpc>
            </a:pP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Es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el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flujo de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electrones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que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circula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por un 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conductor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en un determinado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momento, su 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unidad de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medida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es el</a:t>
            </a:r>
            <a:r>
              <a:rPr sz="1200" spc="-2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Amperio.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 marR="89535">
              <a:lnSpc>
                <a:spcPct val="100000"/>
              </a:lnSpc>
            </a:pPr>
            <a:r>
              <a:rPr sz="1200" b="1" spc="-5" dirty="0">
                <a:solidFill>
                  <a:srgbClr val="ED1C24"/>
                </a:solidFill>
                <a:latin typeface="Arial"/>
                <a:cs typeface="Arial"/>
              </a:rPr>
              <a:t>Diferencia </a:t>
            </a:r>
            <a:r>
              <a:rPr sz="1200" b="1" dirty="0">
                <a:solidFill>
                  <a:srgbClr val="ED1C24"/>
                </a:solidFill>
                <a:latin typeface="Arial"/>
                <a:cs typeface="Arial"/>
              </a:rPr>
              <a:t>de tensión o potencial </a:t>
            </a:r>
            <a:r>
              <a:rPr sz="1200" b="1" spc="-5" dirty="0">
                <a:solidFill>
                  <a:srgbClr val="ED1C24"/>
                </a:solidFill>
                <a:latin typeface="Arial"/>
                <a:cs typeface="Arial"/>
              </a:rPr>
              <a:t>eléctrico 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Es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el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impulso que necesita una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carga  eléctrica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para que pueda fluir por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el  conductor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de un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circuito eléctrico,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su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unidad  de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medida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es el</a:t>
            </a:r>
            <a:r>
              <a:rPr sz="1200" spc="-1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5A5B5D"/>
                </a:solidFill>
                <a:latin typeface="Arial"/>
                <a:cs typeface="Arial"/>
              </a:rPr>
              <a:t>Voltio.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ED1C24"/>
                </a:solidFill>
                <a:latin typeface="Arial"/>
                <a:cs typeface="Arial"/>
              </a:rPr>
              <a:t>Campo</a:t>
            </a:r>
            <a:r>
              <a:rPr sz="1200" b="1" spc="-10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ED1C24"/>
                </a:solidFill>
                <a:latin typeface="Arial"/>
                <a:cs typeface="Arial"/>
              </a:rPr>
              <a:t>eléctrico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5" dirty="0">
                <a:solidFill>
                  <a:srgbClr val="5A5B5D"/>
                </a:solidFill>
                <a:latin typeface="Arial"/>
                <a:cs typeface="Arial"/>
              </a:rPr>
              <a:t>Tiene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su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origen en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diferencias de tensión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que  actúan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sobre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las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cargas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eléctricas, por ejemplo 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durante las tormentas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se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producen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campos  eléctricos.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Su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unidad de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medida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es </a:t>
            </a:r>
            <a:r>
              <a:rPr sz="1200" spc="-10" dirty="0">
                <a:solidFill>
                  <a:srgbClr val="5A5B5D"/>
                </a:solidFill>
                <a:latin typeface="Arial"/>
                <a:cs typeface="Arial"/>
              </a:rPr>
              <a:t>Voltio/metro 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[V/m]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7766" y="5547995"/>
            <a:ext cx="1548574" cy="174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7946" y="4253915"/>
            <a:ext cx="889663" cy="7657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3962" y="4188256"/>
            <a:ext cx="563459" cy="585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4479" y="4515002"/>
            <a:ext cx="136055" cy="111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2097" y="5014175"/>
            <a:ext cx="874853" cy="568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822" y="4967973"/>
            <a:ext cx="187989" cy="357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3033" y="4389203"/>
            <a:ext cx="139305" cy="824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0251" y="4283151"/>
            <a:ext cx="248056" cy="245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1461" y="3416465"/>
            <a:ext cx="1158749" cy="10931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2920" y="4142818"/>
            <a:ext cx="365760" cy="108585"/>
          </a:xfrm>
          <a:custGeom>
            <a:avLst/>
            <a:gdLst/>
            <a:ahLst/>
            <a:cxnLst/>
            <a:rect l="l" t="t" r="r" b="b"/>
            <a:pathLst>
              <a:path w="365760" h="108585">
                <a:moveTo>
                  <a:pt x="353085" y="49644"/>
                </a:moveTo>
                <a:lnTo>
                  <a:pt x="287172" y="49644"/>
                </a:lnTo>
                <a:lnTo>
                  <a:pt x="303503" y="52062"/>
                </a:lnTo>
                <a:lnTo>
                  <a:pt x="317092" y="58988"/>
                </a:lnTo>
                <a:lnTo>
                  <a:pt x="335269" y="75929"/>
                </a:lnTo>
                <a:lnTo>
                  <a:pt x="365366" y="108394"/>
                </a:lnTo>
                <a:lnTo>
                  <a:pt x="358147" y="61866"/>
                </a:lnTo>
                <a:lnTo>
                  <a:pt x="353085" y="49644"/>
                </a:lnTo>
                <a:close/>
              </a:path>
              <a:path w="365760" h="108585">
                <a:moveTo>
                  <a:pt x="347478" y="36106"/>
                </a:moveTo>
                <a:lnTo>
                  <a:pt x="166077" y="36106"/>
                </a:lnTo>
                <a:lnTo>
                  <a:pt x="177928" y="37628"/>
                </a:lnTo>
                <a:lnTo>
                  <a:pt x="187680" y="43853"/>
                </a:lnTo>
                <a:lnTo>
                  <a:pt x="200557" y="59926"/>
                </a:lnTo>
                <a:lnTo>
                  <a:pt x="221780" y="90995"/>
                </a:lnTo>
                <a:lnTo>
                  <a:pt x="229291" y="84268"/>
                </a:lnTo>
                <a:lnTo>
                  <a:pt x="247261" y="69610"/>
                </a:lnTo>
                <a:lnTo>
                  <a:pt x="268837" y="55307"/>
                </a:lnTo>
                <a:lnTo>
                  <a:pt x="287172" y="49644"/>
                </a:lnTo>
                <a:lnTo>
                  <a:pt x="353085" y="49644"/>
                </a:lnTo>
                <a:lnTo>
                  <a:pt x="347478" y="36106"/>
                </a:lnTo>
                <a:close/>
              </a:path>
              <a:path w="365760" h="108585">
                <a:moveTo>
                  <a:pt x="123304" y="5295"/>
                </a:moveTo>
                <a:lnTo>
                  <a:pt x="76143" y="12063"/>
                </a:lnTo>
                <a:lnTo>
                  <a:pt x="47578" y="22813"/>
                </a:lnTo>
                <a:lnTo>
                  <a:pt x="26051" y="45191"/>
                </a:lnTo>
                <a:lnTo>
                  <a:pt x="0" y="86842"/>
                </a:lnTo>
                <a:lnTo>
                  <a:pt x="10717" y="78100"/>
                </a:lnTo>
                <a:lnTo>
                  <a:pt x="36034" y="59616"/>
                </a:lnTo>
                <a:lnTo>
                  <a:pt x="65702" y="43004"/>
                </a:lnTo>
                <a:lnTo>
                  <a:pt x="89471" y="39878"/>
                </a:lnTo>
                <a:lnTo>
                  <a:pt x="156390" y="39878"/>
                </a:lnTo>
                <a:lnTo>
                  <a:pt x="166077" y="36106"/>
                </a:lnTo>
                <a:lnTo>
                  <a:pt x="347478" y="36106"/>
                </a:lnTo>
                <a:lnTo>
                  <a:pt x="347048" y="35066"/>
                </a:lnTo>
                <a:lnTo>
                  <a:pt x="330490" y="22552"/>
                </a:lnTo>
                <a:lnTo>
                  <a:pt x="278406" y="22552"/>
                </a:lnTo>
                <a:lnTo>
                  <a:pt x="267105" y="18808"/>
                </a:lnTo>
                <a:lnTo>
                  <a:pt x="204901" y="18808"/>
                </a:lnTo>
                <a:lnTo>
                  <a:pt x="200176" y="18329"/>
                </a:lnTo>
                <a:lnTo>
                  <a:pt x="199676" y="18072"/>
                </a:lnTo>
                <a:lnTo>
                  <a:pt x="130098" y="18072"/>
                </a:lnTo>
                <a:lnTo>
                  <a:pt x="126733" y="16764"/>
                </a:lnTo>
                <a:lnTo>
                  <a:pt x="123304" y="5295"/>
                </a:lnTo>
                <a:close/>
              </a:path>
              <a:path w="365760" h="108585">
                <a:moveTo>
                  <a:pt x="156390" y="39878"/>
                </a:moveTo>
                <a:lnTo>
                  <a:pt x="89471" y="39878"/>
                </a:lnTo>
                <a:lnTo>
                  <a:pt x="95779" y="43217"/>
                </a:lnTo>
                <a:lnTo>
                  <a:pt x="99215" y="49068"/>
                </a:lnTo>
                <a:lnTo>
                  <a:pt x="100980" y="61693"/>
                </a:lnTo>
                <a:lnTo>
                  <a:pt x="102273" y="85356"/>
                </a:lnTo>
                <a:lnTo>
                  <a:pt x="109413" y="77491"/>
                </a:lnTo>
                <a:lnTo>
                  <a:pt x="126631" y="60278"/>
                </a:lnTo>
                <a:lnTo>
                  <a:pt x="147621" y="43292"/>
                </a:lnTo>
                <a:lnTo>
                  <a:pt x="156390" y="39878"/>
                </a:lnTo>
                <a:close/>
              </a:path>
              <a:path w="365760" h="108585">
                <a:moveTo>
                  <a:pt x="281914" y="0"/>
                </a:moveTo>
                <a:lnTo>
                  <a:pt x="294652" y="9867"/>
                </a:lnTo>
                <a:lnTo>
                  <a:pt x="292442" y="13550"/>
                </a:lnTo>
                <a:lnTo>
                  <a:pt x="286848" y="21123"/>
                </a:lnTo>
                <a:lnTo>
                  <a:pt x="278406" y="22552"/>
                </a:lnTo>
                <a:lnTo>
                  <a:pt x="330490" y="22552"/>
                </a:lnTo>
                <a:lnTo>
                  <a:pt x="324245" y="17831"/>
                </a:lnTo>
                <a:lnTo>
                  <a:pt x="281914" y="0"/>
                </a:lnTo>
                <a:close/>
              </a:path>
              <a:path w="365760" h="108585">
                <a:moveTo>
                  <a:pt x="229298" y="3035"/>
                </a:moveTo>
                <a:lnTo>
                  <a:pt x="226506" y="5542"/>
                </a:lnTo>
                <a:lnTo>
                  <a:pt x="219819" y="11036"/>
                </a:lnTo>
                <a:lnTo>
                  <a:pt x="211773" y="16472"/>
                </a:lnTo>
                <a:lnTo>
                  <a:pt x="204901" y="18808"/>
                </a:lnTo>
                <a:lnTo>
                  <a:pt x="267105" y="18808"/>
                </a:lnTo>
                <a:lnTo>
                  <a:pt x="261196" y="16851"/>
                </a:lnTo>
                <a:lnTo>
                  <a:pt x="229298" y="3035"/>
                </a:lnTo>
                <a:close/>
              </a:path>
              <a:path w="365760" h="108585">
                <a:moveTo>
                  <a:pt x="180441" y="0"/>
                </a:moveTo>
                <a:lnTo>
                  <a:pt x="174331" y="3500"/>
                </a:lnTo>
                <a:lnTo>
                  <a:pt x="159951" y="10841"/>
                </a:lnTo>
                <a:lnTo>
                  <a:pt x="143231" y="17278"/>
                </a:lnTo>
                <a:lnTo>
                  <a:pt x="130098" y="18072"/>
                </a:lnTo>
                <a:lnTo>
                  <a:pt x="199676" y="18072"/>
                </a:lnTo>
                <a:lnTo>
                  <a:pt x="196053" y="16209"/>
                </a:lnTo>
                <a:lnTo>
                  <a:pt x="190239" y="10688"/>
                </a:lnTo>
                <a:lnTo>
                  <a:pt x="180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3416" y="4219930"/>
            <a:ext cx="428396" cy="960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3055" y="4118102"/>
            <a:ext cx="134100" cy="472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5439" y="3845716"/>
            <a:ext cx="161290" cy="80645"/>
          </a:xfrm>
          <a:custGeom>
            <a:avLst/>
            <a:gdLst/>
            <a:ahLst/>
            <a:cxnLst/>
            <a:rect l="l" t="t" r="r" b="b"/>
            <a:pathLst>
              <a:path w="161290" h="80645">
                <a:moveTo>
                  <a:pt x="80632" y="0"/>
                </a:moveTo>
                <a:lnTo>
                  <a:pt x="49249" y="6335"/>
                </a:lnTo>
                <a:lnTo>
                  <a:pt x="23618" y="23612"/>
                </a:lnTo>
                <a:lnTo>
                  <a:pt x="6337" y="49238"/>
                </a:lnTo>
                <a:lnTo>
                  <a:pt x="0" y="80619"/>
                </a:lnTo>
                <a:lnTo>
                  <a:pt x="161264" y="80619"/>
                </a:lnTo>
                <a:lnTo>
                  <a:pt x="154927" y="49238"/>
                </a:lnTo>
                <a:lnTo>
                  <a:pt x="137645" y="23612"/>
                </a:lnTo>
                <a:lnTo>
                  <a:pt x="112015" y="6335"/>
                </a:lnTo>
                <a:lnTo>
                  <a:pt x="80632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9410" y="3853649"/>
            <a:ext cx="153327" cy="1533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2979" y="3907197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88" y="0"/>
                </a:moveTo>
                <a:lnTo>
                  <a:pt x="14101" y="1814"/>
                </a:lnTo>
                <a:lnTo>
                  <a:pt x="6762" y="6764"/>
                </a:lnTo>
                <a:lnTo>
                  <a:pt x="1814" y="14107"/>
                </a:lnTo>
                <a:lnTo>
                  <a:pt x="0" y="23101"/>
                </a:lnTo>
                <a:lnTo>
                  <a:pt x="1814" y="32095"/>
                </a:lnTo>
                <a:lnTo>
                  <a:pt x="6762" y="39438"/>
                </a:lnTo>
                <a:lnTo>
                  <a:pt x="14101" y="44387"/>
                </a:lnTo>
                <a:lnTo>
                  <a:pt x="23088" y="46202"/>
                </a:lnTo>
                <a:lnTo>
                  <a:pt x="32084" y="44387"/>
                </a:lnTo>
                <a:lnTo>
                  <a:pt x="39431" y="39438"/>
                </a:lnTo>
                <a:lnTo>
                  <a:pt x="44385" y="32095"/>
                </a:lnTo>
                <a:lnTo>
                  <a:pt x="46202" y="23101"/>
                </a:lnTo>
                <a:lnTo>
                  <a:pt x="44385" y="14107"/>
                </a:lnTo>
                <a:lnTo>
                  <a:pt x="39431" y="6764"/>
                </a:lnTo>
                <a:lnTo>
                  <a:pt x="32084" y="1814"/>
                </a:lnTo>
                <a:lnTo>
                  <a:pt x="23088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4215" y="393516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106" y="0"/>
                </a:moveTo>
                <a:lnTo>
                  <a:pt x="14409" y="1690"/>
                </a:lnTo>
                <a:lnTo>
                  <a:pt x="6762" y="6762"/>
                </a:lnTo>
                <a:lnTo>
                  <a:pt x="1690" y="14408"/>
                </a:lnTo>
                <a:lnTo>
                  <a:pt x="0" y="23101"/>
                </a:lnTo>
                <a:lnTo>
                  <a:pt x="1690" y="31794"/>
                </a:lnTo>
                <a:lnTo>
                  <a:pt x="6762" y="39439"/>
                </a:lnTo>
                <a:lnTo>
                  <a:pt x="14404" y="44519"/>
                </a:lnTo>
                <a:lnTo>
                  <a:pt x="23101" y="46212"/>
                </a:lnTo>
                <a:lnTo>
                  <a:pt x="31798" y="44519"/>
                </a:lnTo>
                <a:lnTo>
                  <a:pt x="39439" y="39439"/>
                </a:lnTo>
                <a:lnTo>
                  <a:pt x="44519" y="31794"/>
                </a:lnTo>
                <a:lnTo>
                  <a:pt x="46212" y="23101"/>
                </a:lnTo>
                <a:lnTo>
                  <a:pt x="44519" y="14408"/>
                </a:lnTo>
                <a:lnTo>
                  <a:pt x="39439" y="6762"/>
                </a:lnTo>
                <a:lnTo>
                  <a:pt x="31799" y="1690"/>
                </a:lnTo>
                <a:lnTo>
                  <a:pt x="23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15284" y="3889815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9634" y="0"/>
                </a:moveTo>
                <a:lnTo>
                  <a:pt x="10845" y="0"/>
                </a:lnTo>
                <a:lnTo>
                  <a:pt x="0" y="10845"/>
                </a:lnTo>
                <a:lnTo>
                  <a:pt x="0" y="19634"/>
                </a:lnTo>
                <a:lnTo>
                  <a:pt x="10845" y="30467"/>
                </a:lnTo>
                <a:lnTo>
                  <a:pt x="19646" y="30467"/>
                </a:lnTo>
                <a:lnTo>
                  <a:pt x="30467" y="19634"/>
                </a:lnTo>
                <a:lnTo>
                  <a:pt x="30467" y="10845"/>
                </a:lnTo>
                <a:lnTo>
                  <a:pt x="1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44405" y="3845716"/>
            <a:ext cx="145415" cy="80645"/>
          </a:xfrm>
          <a:custGeom>
            <a:avLst/>
            <a:gdLst/>
            <a:ahLst/>
            <a:cxnLst/>
            <a:rect l="l" t="t" r="r" b="b"/>
            <a:pathLst>
              <a:path w="145414" h="80645">
                <a:moveTo>
                  <a:pt x="72605" y="0"/>
                </a:moveTo>
                <a:lnTo>
                  <a:pt x="44341" y="6335"/>
                </a:lnTo>
                <a:lnTo>
                  <a:pt x="21262" y="23612"/>
                </a:lnTo>
                <a:lnTo>
                  <a:pt x="5704" y="49238"/>
                </a:lnTo>
                <a:lnTo>
                  <a:pt x="0" y="80619"/>
                </a:lnTo>
                <a:lnTo>
                  <a:pt x="145237" y="80619"/>
                </a:lnTo>
                <a:lnTo>
                  <a:pt x="139530" y="49238"/>
                </a:lnTo>
                <a:lnTo>
                  <a:pt x="123966" y="23612"/>
                </a:lnTo>
                <a:lnTo>
                  <a:pt x="100879" y="6335"/>
                </a:lnTo>
                <a:lnTo>
                  <a:pt x="72605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7964" y="3853650"/>
            <a:ext cx="138099" cy="1533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85398" y="3907967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5" h="46354">
                <a:moveTo>
                  <a:pt x="22428" y="0"/>
                </a:moveTo>
                <a:lnTo>
                  <a:pt x="13694" y="1818"/>
                </a:lnTo>
                <a:lnTo>
                  <a:pt x="6565" y="6775"/>
                </a:lnTo>
                <a:lnTo>
                  <a:pt x="1761" y="14123"/>
                </a:lnTo>
                <a:lnTo>
                  <a:pt x="0" y="23113"/>
                </a:lnTo>
                <a:lnTo>
                  <a:pt x="1761" y="32102"/>
                </a:lnTo>
                <a:lnTo>
                  <a:pt x="6565" y="39446"/>
                </a:lnTo>
                <a:lnTo>
                  <a:pt x="13694" y="44398"/>
                </a:lnTo>
                <a:lnTo>
                  <a:pt x="22428" y="46215"/>
                </a:lnTo>
                <a:lnTo>
                  <a:pt x="31169" y="44398"/>
                </a:lnTo>
                <a:lnTo>
                  <a:pt x="38301" y="39446"/>
                </a:lnTo>
                <a:lnTo>
                  <a:pt x="43107" y="32102"/>
                </a:lnTo>
                <a:lnTo>
                  <a:pt x="44869" y="23113"/>
                </a:lnTo>
                <a:lnTo>
                  <a:pt x="43107" y="14123"/>
                </a:lnTo>
                <a:lnTo>
                  <a:pt x="38301" y="6775"/>
                </a:lnTo>
                <a:lnTo>
                  <a:pt x="31169" y="1818"/>
                </a:lnTo>
                <a:lnTo>
                  <a:pt x="22428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7465" y="3935929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4">
                <a:moveTo>
                  <a:pt x="22444" y="0"/>
                </a:moveTo>
                <a:lnTo>
                  <a:pt x="14003" y="1693"/>
                </a:lnTo>
                <a:lnTo>
                  <a:pt x="6581" y="6772"/>
                </a:lnTo>
                <a:lnTo>
                  <a:pt x="1645" y="14417"/>
                </a:lnTo>
                <a:lnTo>
                  <a:pt x="0" y="23109"/>
                </a:lnTo>
                <a:lnTo>
                  <a:pt x="1645" y="31798"/>
                </a:lnTo>
                <a:lnTo>
                  <a:pt x="6581" y="39436"/>
                </a:lnTo>
                <a:lnTo>
                  <a:pt x="13997" y="44515"/>
                </a:lnTo>
                <a:lnTo>
                  <a:pt x="22439" y="46208"/>
                </a:lnTo>
                <a:lnTo>
                  <a:pt x="30883" y="44515"/>
                </a:lnTo>
                <a:lnTo>
                  <a:pt x="38306" y="39436"/>
                </a:lnTo>
                <a:lnTo>
                  <a:pt x="43235" y="31796"/>
                </a:lnTo>
                <a:lnTo>
                  <a:pt x="44878" y="23104"/>
                </a:lnTo>
                <a:lnTo>
                  <a:pt x="43235" y="14412"/>
                </a:lnTo>
                <a:lnTo>
                  <a:pt x="38306" y="6772"/>
                </a:lnTo>
                <a:lnTo>
                  <a:pt x="30884" y="1693"/>
                </a:lnTo>
                <a:lnTo>
                  <a:pt x="22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6776" y="3890609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4" h="30479">
                <a:moveTo>
                  <a:pt x="19050" y="0"/>
                </a:moveTo>
                <a:lnTo>
                  <a:pt x="10528" y="0"/>
                </a:lnTo>
                <a:lnTo>
                  <a:pt x="0" y="10833"/>
                </a:lnTo>
                <a:lnTo>
                  <a:pt x="0" y="19608"/>
                </a:lnTo>
                <a:lnTo>
                  <a:pt x="10528" y="30441"/>
                </a:lnTo>
                <a:lnTo>
                  <a:pt x="19050" y="30454"/>
                </a:lnTo>
                <a:lnTo>
                  <a:pt x="29591" y="19608"/>
                </a:lnTo>
                <a:lnTo>
                  <a:pt x="29591" y="10833"/>
                </a:lnTo>
                <a:lnTo>
                  <a:pt x="19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6837" y="3603398"/>
            <a:ext cx="413384" cy="358775"/>
          </a:xfrm>
          <a:custGeom>
            <a:avLst/>
            <a:gdLst/>
            <a:ahLst/>
            <a:cxnLst/>
            <a:rect l="l" t="t" r="r" b="b"/>
            <a:pathLst>
              <a:path w="413384" h="358775">
                <a:moveTo>
                  <a:pt x="411572" y="237451"/>
                </a:moveTo>
                <a:lnTo>
                  <a:pt x="368757" y="237451"/>
                </a:lnTo>
                <a:lnTo>
                  <a:pt x="372918" y="244300"/>
                </a:lnTo>
                <a:lnTo>
                  <a:pt x="383552" y="265809"/>
                </a:lnTo>
                <a:lnTo>
                  <a:pt x="397882" y="303422"/>
                </a:lnTo>
                <a:lnTo>
                  <a:pt x="413131" y="358584"/>
                </a:lnTo>
                <a:lnTo>
                  <a:pt x="413143" y="358432"/>
                </a:lnTo>
                <a:lnTo>
                  <a:pt x="411751" y="329711"/>
                </a:lnTo>
                <a:lnTo>
                  <a:pt x="410979" y="299707"/>
                </a:lnTo>
                <a:lnTo>
                  <a:pt x="411074" y="260604"/>
                </a:lnTo>
                <a:lnTo>
                  <a:pt x="411572" y="237451"/>
                </a:lnTo>
                <a:close/>
              </a:path>
              <a:path w="413384" h="358775">
                <a:moveTo>
                  <a:pt x="370849" y="202196"/>
                </a:moveTo>
                <a:lnTo>
                  <a:pt x="314807" y="202196"/>
                </a:lnTo>
                <a:lnTo>
                  <a:pt x="313801" y="210902"/>
                </a:lnTo>
                <a:lnTo>
                  <a:pt x="313401" y="232246"/>
                </a:lnTo>
                <a:lnTo>
                  <a:pt x="317529" y="259069"/>
                </a:lnTo>
                <a:lnTo>
                  <a:pt x="330111" y="284213"/>
                </a:lnTo>
                <a:lnTo>
                  <a:pt x="335508" y="270159"/>
                </a:lnTo>
                <a:lnTo>
                  <a:pt x="341333" y="260604"/>
                </a:lnTo>
                <a:lnTo>
                  <a:pt x="351208" y="251162"/>
                </a:lnTo>
                <a:lnTo>
                  <a:pt x="368757" y="237451"/>
                </a:lnTo>
                <a:lnTo>
                  <a:pt x="411572" y="237451"/>
                </a:lnTo>
                <a:lnTo>
                  <a:pt x="411606" y="235839"/>
                </a:lnTo>
                <a:lnTo>
                  <a:pt x="390817" y="220743"/>
                </a:lnTo>
                <a:lnTo>
                  <a:pt x="370849" y="202196"/>
                </a:lnTo>
                <a:close/>
              </a:path>
              <a:path w="413384" h="358775">
                <a:moveTo>
                  <a:pt x="353703" y="186270"/>
                </a:moveTo>
                <a:lnTo>
                  <a:pt x="240715" y="186270"/>
                </a:lnTo>
                <a:lnTo>
                  <a:pt x="239047" y="191662"/>
                </a:lnTo>
                <a:lnTo>
                  <a:pt x="237429" y="205987"/>
                </a:lnTo>
                <a:lnTo>
                  <a:pt x="240940" y="226475"/>
                </a:lnTo>
                <a:lnTo>
                  <a:pt x="254660" y="250355"/>
                </a:lnTo>
                <a:lnTo>
                  <a:pt x="268966" y="228607"/>
                </a:lnTo>
                <a:lnTo>
                  <a:pt x="280000" y="216341"/>
                </a:lnTo>
                <a:lnTo>
                  <a:pt x="293400" y="209042"/>
                </a:lnTo>
                <a:lnTo>
                  <a:pt x="314807" y="202196"/>
                </a:lnTo>
                <a:lnTo>
                  <a:pt x="370849" y="202196"/>
                </a:lnTo>
                <a:lnTo>
                  <a:pt x="353703" y="186270"/>
                </a:lnTo>
                <a:close/>
              </a:path>
              <a:path w="413384" h="358775">
                <a:moveTo>
                  <a:pt x="0" y="116649"/>
                </a:moveTo>
                <a:lnTo>
                  <a:pt x="52874" y="167372"/>
                </a:lnTo>
                <a:lnTo>
                  <a:pt x="95573" y="191531"/>
                </a:lnTo>
                <a:lnTo>
                  <a:pt x="150665" y="195655"/>
                </a:lnTo>
                <a:lnTo>
                  <a:pt x="240715" y="186270"/>
                </a:lnTo>
                <a:lnTo>
                  <a:pt x="353703" y="186270"/>
                </a:lnTo>
                <a:lnTo>
                  <a:pt x="342571" y="175931"/>
                </a:lnTo>
                <a:lnTo>
                  <a:pt x="310491" y="132497"/>
                </a:lnTo>
                <a:lnTo>
                  <a:pt x="116859" y="132497"/>
                </a:lnTo>
                <a:lnTo>
                  <a:pt x="61329" y="132425"/>
                </a:lnTo>
                <a:lnTo>
                  <a:pt x="0" y="116649"/>
                </a:lnTo>
                <a:close/>
              </a:path>
              <a:path w="413384" h="358775">
                <a:moveTo>
                  <a:pt x="128219" y="23329"/>
                </a:moveTo>
                <a:lnTo>
                  <a:pt x="138301" y="55222"/>
                </a:lnTo>
                <a:lnTo>
                  <a:pt x="150490" y="73442"/>
                </a:lnTo>
                <a:lnTo>
                  <a:pt x="172730" y="84821"/>
                </a:lnTo>
                <a:lnTo>
                  <a:pt x="212966" y="96189"/>
                </a:lnTo>
                <a:lnTo>
                  <a:pt x="211321" y="98795"/>
                </a:lnTo>
                <a:lnTo>
                  <a:pt x="205179" y="105256"/>
                </a:lnTo>
                <a:lnTo>
                  <a:pt x="192729" y="113533"/>
                </a:lnTo>
                <a:lnTo>
                  <a:pt x="172161" y="121589"/>
                </a:lnTo>
                <a:lnTo>
                  <a:pt x="172643" y="121704"/>
                </a:lnTo>
                <a:lnTo>
                  <a:pt x="157119" y="125909"/>
                </a:lnTo>
                <a:lnTo>
                  <a:pt x="116859" y="132497"/>
                </a:lnTo>
                <a:lnTo>
                  <a:pt x="310491" y="132497"/>
                </a:lnTo>
                <a:lnTo>
                  <a:pt x="288050" y="102113"/>
                </a:lnTo>
                <a:lnTo>
                  <a:pt x="271509" y="59474"/>
                </a:lnTo>
                <a:lnTo>
                  <a:pt x="210896" y="59474"/>
                </a:lnTo>
                <a:lnTo>
                  <a:pt x="199603" y="58691"/>
                </a:lnTo>
                <a:lnTo>
                  <a:pt x="173891" y="54375"/>
                </a:lnTo>
                <a:lnTo>
                  <a:pt x="146013" y="43572"/>
                </a:lnTo>
                <a:lnTo>
                  <a:pt x="128219" y="23329"/>
                </a:lnTo>
                <a:close/>
              </a:path>
              <a:path w="413384" h="358775">
                <a:moveTo>
                  <a:pt x="248437" y="0"/>
                </a:moveTo>
                <a:lnTo>
                  <a:pt x="243407" y="2624"/>
                </a:lnTo>
                <a:lnTo>
                  <a:pt x="231895" y="11953"/>
                </a:lnTo>
                <a:lnTo>
                  <a:pt x="219269" y="30175"/>
                </a:lnTo>
                <a:lnTo>
                  <a:pt x="210896" y="59474"/>
                </a:lnTo>
                <a:lnTo>
                  <a:pt x="271509" y="59474"/>
                </a:lnTo>
                <a:lnTo>
                  <a:pt x="248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386" y="3968622"/>
            <a:ext cx="222445" cy="2729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2234" y="3745223"/>
            <a:ext cx="331470" cy="320675"/>
          </a:xfrm>
          <a:custGeom>
            <a:avLst/>
            <a:gdLst/>
            <a:ahLst/>
            <a:cxnLst/>
            <a:rect l="l" t="t" r="r" b="b"/>
            <a:pathLst>
              <a:path w="331469" h="320675">
                <a:moveTo>
                  <a:pt x="280682" y="0"/>
                </a:moveTo>
                <a:lnTo>
                  <a:pt x="230636" y="1701"/>
                </a:lnTo>
                <a:lnTo>
                  <a:pt x="179996" y="6623"/>
                </a:lnTo>
                <a:lnTo>
                  <a:pt x="130475" y="14486"/>
                </a:lnTo>
                <a:lnTo>
                  <a:pt x="83782" y="25016"/>
                </a:lnTo>
                <a:lnTo>
                  <a:pt x="41630" y="37934"/>
                </a:lnTo>
                <a:lnTo>
                  <a:pt x="8447" y="61358"/>
                </a:lnTo>
                <a:lnTo>
                  <a:pt x="0" y="95288"/>
                </a:lnTo>
                <a:lnTo>
                  <a:pt x="7304" y="133775"/>
                </a:lnTo>
                <a:lnTo>
                  <a:pt x="18602" y="175808"/>
                </a:lnTo>
                <a:lnTo>
                  <a:pt x="34736" y="218000"/>
                </a:lnTo>
                <a:lnTo>
                  <a:pt x="56549" y="256965"/>
                </a:lnTo>
                <a:lnTo>
                  <a:pt x="84886" y="289315"/>
                </a:lnTo>
                <a:lnTo>
                  <a:pt x="120589" y="311663"/>
                </a:lnTo>
                <a:lnTo>
                  <a:pt x="164503" y="320624"/>
                </a:lnTo>
                <a:lnTo>
                  <a:pt x="167081" y="320649"/>
                </a:lnTo>
                <a:lnTo>
                  <a:pt x="207596" y="312211"/>
                </a:lnTo>
                <a:lnTo>
                  <a:pt x="224673" y="300494"/>
                </a:lnTo>
                <a:lnTo>
                  <a:pt x="167081" y="300494"/>
                </a:lnTo>
                <a:lnTo>
                  <a:pt x="164985" y="300469"/>
                </a:lnTo>
                <a:lnTo>
                  <a:pt x="119589" y="289988"/>
                </a:lnTo>
                <a:lnTo>
                  <a:pt x="84321" y="264358"/>
                </a:lnTo>
                <a:lnTo>
                  <a:pt x="57950" y="228679"/>
                </a:lnTo>
                <a:lnTo>
                  <a:pt x="39245" y="188048"/>
                </a:lnTo>
                <a:lnTo>
                  <a:pt x="26976" y="147566"/>
                </a:lnTo>
                <a:lnTo>
                  <a:pt x="19913" y="112331"/>
                </a:lnTo>
                <a:lnTo>
                  <a:pt x="21120" y="100193"/>
                </a:lnTo>
                <a:lnTo>
                  <a:pt x="82533" y="66448"/>
                </a:lnTo>
                <a:lnTo>
                  <a:pt x="124207" y="56481"/>
                </a:lnTo>
                <a:lnTo>
                  <a:pt x="172058" y="48159"/>
                </a:lnTo>
                <a:lnTo>
                  <a:pt x="224683" y="42453"/>
                </a:lnTo>
                <a:lnTo>
                  <a:pt x="280682" y="40335"/>
                </a:lnTo>
                <a:lnTo>
                  <a:pt x="330755" y="40335"/>
                </a:lnTo>
                <a:lnTo>
                  <a:pt x="330861" y="36515"/>
                </a:lnTo>
                <a:lnTo>
                  <a:pt x="306081" y="3851"/>
                </a:lnTo>
                <a:lnTo>
                  <a:pt x="284505" y="25"/>
                </a:lnTo>
                <a:lnTo>
                  <a:pt x="280682" y="0"/>
                </a:lnTo>
                <a:close/>
              </a:path>
              <a:path w="331469" h="320675">
                <a:moveTo>
                  <a:pt x="330755" y="40335"/>
                </a:moveTo>
                <a:lnTo>
                  <a:pt x="284403" y="40335"/>
                </a:lnTo>
                <a:lnTo>
                  <a:pt x="294322" y="40385"/>
                </a:lnTo>
                <a:lnTo>
                  <a:pt x="302488" y="43243"/>
                </a:lnTo>
                <a:lnTo>
                  <a:pt x="310070" y="51803"/>
                </a:lnTo>
                <a:lnTo>
                  <a:pt x="311315" y="56807"/>
                </a:lnTo>
                <a:lnTo>
                  <a:pt x="310603" y="62991"/>
                </a:lnTo>
                <a:lnTo>
                  <a:pt x="295949" y="143961"/>
                </a:lnTo>
                <a:lnTo>
                  <a:pt x="282336" y="188998"/>
                </a:lnTo>
                <a:lnTo>
                  <a:pt x="263452" y="231413"/>
                </a:lnTo>
                <a:lnTo>
                  <a:pt x="238488" y="266963"/>
                </a:lnTo>
                <a:lnTo>
                  <a:pt x="206634" y="291404"/>
                </a:lnTo>
                <a:lnTo>
                  <a:pt x="167081" y="300494"/>
                </a:lnTo>
                <a:lnTo>
                  <a:pt x="224673" y="300494"/>
                </a:lnTo>
                <a:lnTo>
                  <a:pt x="268106" y="255335"/>
                </a:lnTo>
                <a:lnTo>
                  <a:pt x="289426" y="213987"/>
                </a:lnTo>
                <a:lnTo>
                  <a:pt x="305674" y="168756"/>
                </a:lnTo>
                <a:lnTo>
                  <a:pt x="317514" y="123187"/>
                </a:lnTo>
                <a:lnTo>
                  <a:pt x="325607" y="80824"/>
                </a:lnTo>
                <a:lnTo>
                  <a:pt x="330619" y="45211"/>
                </a:lnTo>
                <a:lnTo>
                  <a:pt x="330755" y="40335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4661" y="3745217"/>
            <a:ext cx="272415" cy="320675"/>
          </a:xfrm>
          <a:custGeom>
            <a:avLst/>
            <a:gdLst/>
            <a:ahLst/>
            <a:cxnLst/>
            <a:rect l="l" t="t" r="r" b="b"/>
            <a:pathLst>
              <a:path w="272414" h="320675">
                <a:moveTo>
                  <a:pt x="42430" y="0"/>
                </a:moveTo>
                <a:lnTo>
                  <a:pt x="5486" y="17567"/>
                </a:lnTo>
                <a:lnTo>
                  <a:pt x="0" y="44983"/>
                </a:lnTo>
                <a:lnTo>
                  <a:pt x="5650" y="92672"/>
                </a:lnTo>
                <a:lnTo>
                  <a:pt x="14583" y="144660"/>
                </a:lnTo>
                <a:lnTo>
                  <a:pt x="27545" y="196706"/>
                </a:lnTo>
                <a:lnTo>
                  <a:pt x="45279" y="244569"/>
                </a:lnTo>
                <a:lnTo>
                  <a:pt x="68529" y="284008"/>
                </a:lnTo>
                <a:lnTo>
                  <a:pt x="98040" y="310782"/>
                </a:lnTo>
                <a:lnTo>
                  <a:pt x="134556" y="320649"/>
                </a:lnTo>
                <a:lnTo>
                  <a:pt x="136740" y="320636"/>
                </a:lnTo>
                <a:lnTo>
                  <a:pt x="178297" y="308758"/>
                </a:lnTo>
                <a:lnTo>
                  <a:pt x="187422" y="300507"/>
                </a:lnTo>
                <a:lnTo>
                  <a:pt x="134556" y="300507"/>
                </a:lnTo>
                <a:lnTo>
                  <a:pt x="97583" y="287126"/>
                </a:lnTo>
                <a:lnTo>
                  <a:pt x="69181" y="252413"/>
                </a:lnTo>
                <a:lnTo>
                  <a:pt x="48288" y="204519"/>
                </a:lnTo>
                <a:lnTo>
                  <a:pt x="33845" y="151590"/>
                </a:lnTo>
                <a:lnTo>
                  <a:pt x="24791" y="101774"/>
                </a:lnTo>
                <a:lnTo>
                  <a:pt x="20066" y="63220"/>
                </a:lnTo>
                <a:lnTo>
                  <a:pt x="19583" y="58102"/>
                </a:lnTo>
                <a:lnTo>
                  <a:pt x="19926" y="50952"/>
                </a:lnTo>
                <a:lnTo>
                  <a:pt x="24307" y="46062"/>
                </a:lnTo>
                <a:lnTo>
                  <a:pt x="28524" y="41401"/>
                </a:lnTo>
                <a:lnTo>
                  <a:pt x="34836" y="40373"/>
                </a:lnTo>
                <a:lnTo>
                  <a:pt x="240968" y="40347"/>
                </a:lnTo>
                <a:lnTo>
                  <a:pt x="237578" y="38226"/>
                </a:lnTo>
                <a:lnTo>
                  <a:pt x="193922" y="22320"/>
                </a:lnTo>
                <a:lnTo>
                  <a:pt x="145019" y="10283"/>
                </a:lnTo>
                <a:lnTo>
                  <a:pt x="93609" y="2661"/>
                </a:lnTo>
                <a:lnTo>
                  <a:pt x="42430" y="0"/>
                </a:lnTo>
                <a:close/>
              </a:path>
              <a:path w="272414" h="320675">
                <a:moveTo>
                  <a:pt x="240968" y="40347"/>
                </a:moveTo>
                <a:lnTo>
                  <a:pt x="42430" y="40347"/>
                </a:lnTo>
                <a:lnTo>
                  <a:pt x="98425" y="43571"/>
                </a:lnTo>
                <a:lnTo>
                  <a:pt x="149728" y="51985"/>
                </a:lnTo>
                <a:lnTo>
                  <a:pt x="194137" y="63702"/>
                </a:lnTo>
                <a:lnTo>
                  <a:pt x="238521" y="82210"/>
                </a:lnTo>
                <a:lnTo>
                  <a:pt x="251942" y="112598"/>
                </a:lnTo>
                <a:lnTo>
                  <a:pt x="244641" y="155635"/>
                </a:lnTo>
                <a:lnTo>
                  <a:pt x="231075" y="204749"/>
                </a:lnTo>
                <a:lnTo>
                  <a:pt x="209580" y="251133"/>
                </a:lnTo>
                <a:lnTo>
                  <a:pt x="178491" y="285979"/>
                </a:lnTo>
                <a:lnTo>
                  <a:pt x="136144" y="300481"/>
                </a:lnTo>
                <a:lnTo>
                  <a:pt x="134556" y="300507"/>
                </a:lnTo>
                <a:lnTo>
                  <a:pt x="187422" y="300507"/>
                </a:lnTo>
                <a:lnTo>
                  <a:pt x="235242" y="237969"/>
                </a:lnTo>
                <a:lnTo>
                  <a:pt x="252863" y="189832"/>
                </a:lnTo>
                <a:lnTo>
                  <a:pt x="264738" y="140383"/>
                </a:lnTo>
                <a:lnTo>
                  <a:pt x="271983" y="95008"/>
                </a:lnTo>
                <a:lnTo>
                  <a:pt x="271258" y="77506"/>
                </a:lnTo>
                <a:lnTo>
                  <a:pt x="264906" y="61588"/>
                </a:lnTo>
                <a:lnTo>
                  <a:pt x="253491" y="48184"/>
                </a:lnTo>
                <a:lnTo>
                  <a:pt x="240968" y="40347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34908" y="3805610"/>
            <a:ext cx="135331" cy="704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7147" y="3816425"/>
            <a:ext cx="315559" cy="31841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7610" y="3629233"/>
            <a:ext cx="130702" cy="760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3199" y="3624272"/>
            <a:ext cx="80684" cy="760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0305" y="3754950"/>
            <a:ext cx="256476" cy="2700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9114" y="3816427"/>
            <a:ext cx="166370" cy="173990"/>
          </a:xfrm>
          <a:custGeom>
            <a:avLst/>
            <a:gdLst/>
            <a:ahLst/>
            <a:cxnLst/>
            <a:rect l="l" t="t" r="r" b="b"/>
            <a:pathLst>
              <a:path w="166369" h="173989">
                <a:moveTo>
                  <a:pt x="165950" y="0"/>
                </a:moveTo>
                <a:lnTo>
                  <a:pt x="0" y="161671"/>
                </a:lnTo>
                <a:lnTo>
                  <a:pt x="29641" y="173494"/>
                </a:lnTo>
                <a:lnTo>
                  <a:pt x="165950" y="32207"/>
                </a:lnTo>
                <a:lnTo>
                  <a:pt x="165950" y="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80438" y="3757714"/>
            <a:ext cx="211048" cy="448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7873" y="4387227"/>
            <a:ext cx="244633" cy="6640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2585" y="4370905"/>
            <a:ext cx="233248" cy="2161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C6890A10-AA36-4E9E-9B20-59FAA01A4AB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C534DC11-621C-4FE8-B7B7-1E040B45D108}"/>
              </a:ext>
            </a:extLst>
          </p:cNvPr>
          <p:cNvSpPr txBox="1"/>
          <p:nvPr/>
        </p:nvSpPr>
        <p:spPr>
          <a:xfrm>
            <a:off x="10255050" y="5773231"/>
            <a:ext cx="4143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82A15A13-8EED-4B6F-9D06-998F50DB1D1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779008" y="1287606"/>
            <a:ext cx="3429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05654" y="0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37" y="6479997"/>
                </a:lnTo>
                <a:lnTo>
                  <a:pt x="514337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4151"/>
            <a:ext cx="10801830" cy="618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1146469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434" y="1996526"/>
            <a:ext cx="1924050" cy="586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50" b="1" spc="15" dirty="0">
                <a:solidFill>
                  <a:srgbClr val="185C95"/>
                </a:solidFill>
                <a:latin typeface="Arial"/>
                <a:cs typeface="Arial"/>
              </a:rPr>
              <a:t>Glosario</a:t>
            </a:r>
            <a:endParaRPr sz="36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6681979" y="1032827"/>
            <a:ext cx="3362959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Campo</a:t>
            </a:r>
            <a:r>
              <a:rPr spc="-10" dirty="0"/>
              <a:t> </a:t>
            </a:r>
            <a:r>
              <a:rPr spc="-5" dirty="0"/>
              <a:t>magnético</a:t>
            </a:r>
          </a:p>
          <a:p>
            <a:pPr marL="12700" marR="5080">
              <a:lnSpc>
                <a:spcPct val="100000"/>
              </a:lnSpc>
            </a:pPr>
            <a:r>
              <a:rPr b="0" spc="-15" dirty="0">
                <a:solidFill>
                  <a:srgbClr val="5A5B5D"/>
                </a:solidFill>
                <a:latin typeface="Arial"/>
                <a:cs typeface="Arial"/>
              </a:rPr>
              <a:t>Tiene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su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origen en las </a:t>
            </a:r>
            <a:r>
              <a:rPr spc="-5" dirty="0">
                <a:solidFill>
                  <a:srgbClr val="5A5B5D"/>
                </a:solidFill>
              </a:rPr>
              <a:t>corrientes eléctricas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que  ejercen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fuerzas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de atracción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o repulsión sobre 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otros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materiales,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por ejemplo </a:t>
            </a:r>
            <a:r>
              <a:rPr dirty="0">
                <a:solidFill>
                  <a:srgbClr val="5A5B5D"/>
                </a:solidFill>
              </a:rPr>
              <a:t>la brújula </a:t>
            </a:r>
            <a:r>
              <a:rPr spc="-5" dirty="0">
                <a:solidFill>
                  <a:srgbClr val="5A5B5D"/>
                </a:solidFill>
              </a:rPr>
              <a:t>se  alinea con el campo magnético </a:t>
            </a:r>
            <a:r>
              <a:rPr dirty="0">
                <a:solidFill>
                  <a:srgbClr val="5A5B5D"/>
                </a:solidFill>
              </a:rPr>
              <a:t>de la tierra.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Su 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unidad de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medida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es el </a:t>
            </a:r>
            <a:r>
              <a:rPr b="0" spc="-30" dirty="0">
                <a:solidFill>
                  <a:srgbClr val="5A5B5D"/>
                </a:solidFill>
                <a:latin typeface="Arial"/>
                <a:cs typeface="Arial"/>
              </a:rPr>
              <a:t>Tesla</a:t>
            </a:r>
            <a:r>
              <a:rPr b="0" spc="-3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[T]</a:t>
            </a: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Frecuencia</a:t>
            </a:r>
          </a:p>
          <a:p>
            <a:pPr marL="12700" marR="640715" algn="just">
              <a:lnSpc>
                <a:spcPct val="100000"/>
              </a:lnSpc>
            </a:pP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Es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la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magnitud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que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mide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el </a:t>
            </a:r>
            <a:r>
              <a:rPr dirty="0">
                <a:solidFill>
                  <a:srgbClr val="5A5B5D"/>
                </a:solidFill>
              </a:rPr>
              <a:t>número de  </a:t>
            </a:r>
            <a:r>
              <a:rPr spc="-5" dirty="0">
                <a:solidFill>
                  <a:srgbClr val="5A5B5D"/>
                </a:solidFill>
              </a:rPr>
              <a:t>repeticiones </a:t>
            </a:r>
            <a:r>
              <a:rPr dirty="0">
                <a:solidFill>
                  <a:srgbClr val="5A5B5D"/>
                </a:solidFill>
              </a:rPr>
              <a:t>por unidad de tiempo</a:t>
            </a:r>
            <a:r>
              <a:rPr spc="-100" dirty="0">
                <a:solidFill>
                  <a:srgbClr val="5A5B5D"/>
                </a:solidFill>
              </a:rPr>
              <a:t>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de 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cualquier fenómeno o suceso</a:t>
            </a:r>
            <a:r>
              <a:rPr b="0" spc="-10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periódico.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Línea de</a:t>
            </a:r>
            <a:r>
              <a:rPr spc="-5" dirty="0"/>
              <a:t> </a:t>
            </a:r>
            <a:r>
              <a:rPr spc="-15" dirty="0"/>
              <a:t>Transmisión</a:t>
            </a:r>
          </a:p>
          <a:p>
            <a:pPr marL="12700" marR="22225">
              <a:lnSpc>
                <a:spcPct val="100000"/>
              </a:lnSpc>
            </a:pP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Es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un </a:t>
            </a:r>
            <a:r>
              <a:rPr spc="-5" dirty="0">
                <a:solidFill>
                  <a:srgbClr val="5A5B5D"/>
                </a:solidFill>
              </a:rPr>
              <a:t>conjunto </a:t>
            </a:r>
            <a:r>
              <a:rPr dirty="0">
                <a:solidFill>
                  <a:srgbClr val="5A5B5D"/>
                </a:solidFill>
              </a:rPr>
              <a:t>de </a:t>
            </a:r>
            <a:r>
              <a:rPr spc="-5" dirty="0">
                <a:solidFill>
                  <a:srgbClr val="5A5B5D"/>
                </a:solidFill>
              </a:rPr>
              <a:t>cables </a:t>
            </a:r>
            <a:r>
              <a:rPr dirty="0">
                <a:solidFill>
                  <a:srgbClr val="5A5B5D"/>
                </a:solidFill>
              </a:rPr>
              <a:t>y </a:t>
            </a:r>
            <a:r>
              <a:rPr spc="-5" dirty="0">
                <a:solidFill>
                  <a:srgbClr val="5A5B5D"/>
                </a:solidFill>
              </a:rPr>
              <a:t>estructuras  metálicas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que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tienen como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objetivo </a:t>
            </a:r>
            <a:r>
              <a:rPr dirty="0">
                <a:solidFill>
                  <a:srgbClr val="5A5B5D"/>
                </a:solidFill>
              </a:rPr>
              <a:t>transportar  grandes bloques de </a:t>
            </a:r>
            <a:r>
              <a:rPr spc="-5" dirty="0">
                <a:solidFill>
                  <a:srgbClr val="5A5B5D"/>
                </a:solidFill>
              </a:rPr>
              <a:t>energía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desde los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sitios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de  generación hasta los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sitios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de</a:t>
            </a:r>
            <a:r>
              <a:rPr b="0" spc="-3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consumo.</a:t>
            </a:r>
          </a:p>
          <a:p>
            <a:pPr>
              <a:lnSpc>
                <a:spcPct val="100000"/>
              </a:lnSpc>
            </a:pPr>
            <a:endParaRPr sz="1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/>
              <a:t>Subestación</a:t>
            </a:r>
            <a:r>
              <a:rPr spc="-5" dirty="0"/>
              <a:t> eléctrica</a:t>
            </a:r>
          </a:p>
          <a:p>
            <a:pPr marL="12700" marR="114935">
              <a:lnSpc>
                <a:spcPct val="100000"/>
              </a:lnSpc>
            </a:pPr>
            <a:r>
              <a:rPr dirty="0">
                <a:solidFill>
                  <a:srgbClr val="5A5B5D"/>
                </a:solidFill>
              </a:rPr>
              <a:t>Es una instalación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que alberga un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conjunto</a:t>
            </a:r>
            <a:r>
              <a:rPr b="0" spc="-9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de  dispositivos eléctricos, que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tienen como función  modificar </a:t>
            </a:r>
            <a:r>
              <a:rPr b="0" spc="-5" dirty="0">
                <a:solidFill>
                  <a:srgbClr val="5A5B5D"/>
                </a:solidFill>
                <a:latin typeface="Arial"/>
                <a:cs typeface="Arial"/>
              </a:rPr>
              <a:t>los niveles de </a:t>
            </a:r>
            <a:r>
              <a:rPr b="0" dirty="0">
                <a:solidFill>
                  <a:srgbClr val="5A5B5D"/>
                </a:solidFill>
                <a:latin typeface="Arial"/>
                <a:cs typeface="Arial"/>
              </a:rPr>
              <a:t>tensión </a:t>
            </a:r>
            <a:r>
              <a:rPr dirty="0">
                <a:solidFill>
                  <a:srgbClr val="5A5B5D"/>
                </a:solidFill>
              </a:rPr>
              <a:t>para que la  </a:t>
            </a:r>
            <a:r>
              <a:rPr spc="-5" dirty="0">
                <a:solidFill>
                  <a:srgbClr val="5A5B5D"/>
                </a:solidFill>
              </a:rPr>
              <a:t>energía sea </a:t>
            </a:r>
            <a:r>
              <a:rPr dirty="0">
                <a:solidFill>
                  <a:srgbClr val="5A5B5D"/>
                </a:solidFill>
              </a:rPr>
              <a:t>transmitida y distribuida a  nuestros</a:t>
            </a:r>
            <a:r>
              <a:rPr spc="-5" dirty="0">
                <a:solidFill>
                  <a:srgbClr val="5A5B5D"/>
                </a:solidFill>
              </a:rPr>
              <a:t> </a:t>
            </a:r>
            <a:r>
              <a:rPr dirty="0">
                <a:solidFill>
                  <a:srgbClr val="5A5B5D"/>
                </a:solidFill>
              </a:rPr>
              <a:t>hogares.</a:t>
            </a:r>
          </a:p>
        </p:txBody>
      </p:sp>
      <p:sp>
        <p:nvSpPr>
          <p:cNvPr id="11" name="object 11"/>
          <p:cNvSpPr/>
          <p:nvPr/>
        </p:nvSpPr>
        <p:spPr>
          <a:xfrm>
            <a:off x="467766" y="5547995"/>
            <a:ext cx="1548574" cy="174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7946" y="4253915"/>
            <a:ext cx="889663" cy="7657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3962" y="4188256"/>
            <a:ext cx="563459" cy="5854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4479" y="4515002"/>
            <a:ext cx="136055" cy="111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2097" y="5014175"/>
            <a:ext cx="874853" cy="568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6822" y="4967973"/>
            <a:ext cx="187989" cy="357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33033" y="4389203"/>
            <a:ext cx="139305" cy="824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0251" y="4283151"/>
            <a:ext cx="248056" cy="2459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1461" y="3416465"/>
            <a:ext cx="1158749" cy="10931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72920" y="4142818"/>
            <a:ext cx="365760" cy="108585"/>
          </a:xfrm>
          <a:custGeom>
            <a:avLst/>
            <a:gdLst/>
            <a:ahLst/>
            <a:cxnLst/>
            <a:rect l="l" t="t" r="r" b="b"/>
            <a:pathLst>
              <a:path w="365760" h="108585">
                <a:moveTo>
                  <a:pt x="353085" y="49644"/>
                </a:moveTo>
                <a:lnTo>
                  <a:pt x="287172" y="49644"/>
                </a:lnTo>
                <a:lnTo>
                  <a:pt x="303503" y="52062"/>
                </a:lnTo>
                <a:lnTo>
                  <a:pt x="317092" y="58988"/>
                </a:lnTo>
                <a:lnTo>
                  <a:pt x="335269" y="75929"/>
                </a:lnTo>
                <a:lnTo>
                  <a:pt x="365366" y="108394"/>
                </a:lnTo>
                <a:lnTo>
                  <a:pt x="358147" y="61866"/>
                </a:lnTo>
                <a:lnTo>
                  <a:pt x="353085" y="49644"/>
                </a:lnTo>
                <a:close/>
              </a:path>
              <a:path w="365760" h="108585">
                <a:moveTo>
                  <a:pt x="347478" y="36106"/>
                </a:moveTo>
                <a:lnTo>
                  <a:pt x="166077" y="36106"/>
                </a:lnTo>
                <a:lnTo>
                  <a:pt x="177928" y="37628"/>
                </a:lnTo>
                <a:lnTo>
                  <a:pt x="187680" y="43853"/>
                </a:lnTo>
                <a:lnTo>
                  <a:pt x="200557" y="59926"/>
                </a:lnTo>
                <a:lnTo>
                  <a:pt x="221780" y="90995"/>
                </a:lnTo>
                <a:lnTo>
                  <a:pt x="229291" y="84268"/>
                </a:lnTo>
                <a:lnTo>
                  <a:pt x="247261" y="69610"/>
                </a:lnTo>
                <a:lnTo>
                  <a:pt x="268837" y="55307"/>
                </a:lnTo>
                <a:lnTo>
                  <a:pt x="287172" y="49644"/>
                </a:lnTo>
                <a:lnTo>
                  <a:pt x="353085" y="49644"/>
                </a:lnTo>
                <a:lnTo>
                  <a:pt x="347478" y="36106"/>
                </a:lnTo>
                <a:close/>
              </a:path>
              <a:path w="365760" h="108585">
                <a:moveTo>
                  <a:pt x="123304" y="5295"/>
                </a:moveTo>
                <a:lnTo>
                  <a:pt x="76143" y="12063"/>
                </a:lnTo>
                <a:lnTo>
                  <a:pt x="47578" y="22813"/>
                </a:lnTo>
                <a:lnTo>
                  <a:pt x="26051" y="45191"/>
                </a:lnTo>
                <a:lnTo>
                  <a:pt x="0" y="86842"/>
                </a:lnTo>
                <a:lnTo>
                  <a:pt x="10717" y="78100"/>
                </a:lnTo>
                <a:lnTo>
                  <a:pt x="36034" y="59616"/>
                </a:lnTo>
                <a:lnTo>
                  <a:pt x="65702" y="43004"/>
                </a:lnTo>
                <a:lnTo>
                  <a:pt x="89471" y="39878"/>
                </a:lnTo>
                <a:lnTo>
                  <a:pt x="156390" y="39878"/>
                </a:lnTo>
                <a:lnTo>
                  <a:pt x="166077" y="36106"/>
                </a:lnTo>
                <a:lnTo>
                  <a:pt x="347478" y="36106"/>
                </a:lnTo>
                <a:lnTo>
                  <a:pt x="347048" y="35066"/>
                </a:lnTo>
                <a:lnTo>
                  <a:pt x="330490" y="22552"/>
                </a:lnTo>
                <a:lnTo>
                  <a:pt x="278406" y="22552"/>
                </a:lnTo>
                <a:lnTo>
                  <a:pt x="267105" y="18808"/>
                </a:lnTo>
                <a:lnTo>
                  <a:pt x="204901" y="18808"/>
                </a:lnTo>
                <a:lnTo>
                  <a:pt x="200176" y="18329"/>
                </a:lnTo>
                <a:lnTo>
                  <a:pt x="199676" y="18072"/>
                </a:lnTo>
                <a:lnTo>
                  <a:pt x="130098" y="18072"/>
                </a:lnTo>
                <a:lnTo>
                  <a:pt x="126733" y="16764"/>
                </a:lnTo>
                <a:lnTo>
                  <a:pt x="123304" y="5295"/>
                </a:lnTo>
                <a:close/>
              </a:path>
              <a:path w="365760" h="108585">
                <a:moveTo>
                  <a:pt x="156390" y="39878"/>
                </a:moveTo>
                <a:lnTo>
                  <a:pt x="89471" y="39878"/>
                </a:lnTo>
                <a:lnTo>
                  <a:pt x="95779" y="43217"/>
                </a:lnTo>
                <a:lnTo>
                  <a:pt x="99215" y="49068"/>
                </a:lnTo>
                <a:lnTo>
                  <a:pt x="100980" y="61693"/>
                </a:lnTo>
                <a:lnTo>
                  <a:pt x="102273" y="85356"/>
                </a:lnTo>
                <a:lnTo>
                  <a:pt x="109413" y="77491"/>
                </a:lnTo>
                <a:lnTo>
                  <a:pt x="126631" y="60278"/>
                </a:lnTo>
                <a:lnTo>
                  <a:pt x="147621" y="43292"/>
                </a:lnTo>
                <a:lnTo>
                  <a:pt x="156390" y="39878"/>
                </a:lnTo>
                <a:close/>
              </a:path>
              <a:path w="365760" h="108585">
                <a:moveTo>
                  <a:pt x="281914" y="0"/>
                </a:moveTo>
                <a:lnTo>
                  <a:pt x="294652" y="9867"/>
                </a:lnTo>
                <a:lnTo>
                  <a:pt x="292442" y="13550"/>
                </a:lnTo>
                <a:lnTo>
                  <a:pt x="286848" y="21123"/>
                </a:lnTo>
                <a:lnTo>
                  <a:pt x="278406" y="22552"/>
                </a:lnTo>
                <a:lnTo>
                  <a:pt x="330490" y="22552"/>
                </a:lnTo>
                <a:lnTo>
                  <a:pt x="324245" y="17831"/>
                </a:lnTo>
                <a:lnTo>
                  <a:pt x="281914" y="0"/>
                </a:lnTo>
                <a:close/>
              </a:path>
              <a:path w="365760" h="108585">
                <a:moveTo>
                  <a:pt x="229298" y="3035"/>
                </a:moveTo>
                <a:lnTo>
                  <a:pt x="226506" y="5542"/>
                </a:lnTo>
                <a:lnTo>
                  <a:pt x="219819" y="11036"/>
                </a:lnTo>
                <a:lnTo>
                  <a:pt x="211773" y="16472"/>
                </a:lnTo>
                <a:lnTo>
                  <a:pt x="204901" y="18808"/>
                </a:lnTo>
                <a:lnTo>
                  <a:pt x="267105" y="18808"/>
                </a:lnTo>
                <a:lnTo>
                  <a:pt x="261196" y="16851"/>
                </a:lnTo>
                <a:lnTo>
                  <a:pt x="229298" y="3035"/>
                </a:lnTo>
                <a:close/>
              </a:path>
              <a:path w="365760" h="108585">
                <a:moveTo>
                  <a:pt x="180441" y="0"/>
                </a:moveTo>
                <a:lnTo>
                  <a:pt x="174331" y="3500"/>
                </a:lnTo>
                <a:lnTo>
                  <a:pt x="159951" y="10841"/>
                </a:lnTo>
                <a:lnTo>
                  <a:pt x="143231" y="17278"/>
                </a:lnTo>
                <a:lnTo>
                  <a:pt x="130098" y="18072"/>
                </a:lnTo>
                <a:lnTo>
                  <a:pt x="199676" y="18072"/>
                </a:lnTo>
                <a:lnTo>
                  <a:pt x="196053" y="16209"/>
                </a:lnTo>
                <a:lnTo>
                  <a:pt x="190239" y="10688"/>
                </a:lnTo>
                <a:lnTo>
                  <a:pt x="180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23416" y="4219930"/>
            <a:ext cx="428396" cy="960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3055" y="4118102"/>
            <a:ext cx="134100" cy="472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25439" y="3845716"/>
            <a:ext cx="161290" cy="80645"/>
          </a:xfrm>
          <a:custGeom>
            <a:avLst/>
            <a:gdLst/>
            <a:ahLst/>
            <a:cxnLst/>
            <a:rect l="l" t="t" r="r" b="b"/>
            <a:pathLst>
              <a:path w="161290" h="80645">
                <a:moveTo>
                  <a:pt x="80632" y="0"/>
                </a:moveTo>
                <a:lnTo>
                  <a:pt x="49249" y="6335"/>
                </a:lnTo>
                <a:lnTo>
                  <a:pt x="23618" y="23612"/>
                </a:lnTo>
                <a:lnTo>
                  <a:pt x="6337" y="49238"/>
                </a:lnTo>
                <a:lnTo>
                  <a:pt x="0" y="80619"/>
                </a:lnTo>
                <a:lnTo>
                  <a:pt x="161264" y="80619"/>
                </a:lnTo>
                <a:lnTo>
                  <a:pt x="154927" y="49238"/>
                </a:lnTo>
                <a:lnTo>
                  <a:pt x="137645" y="23612"/>
                </a:lnTo>
                <a:lnTo>
                  <a:pt x="112015" y="6335"/>
                </a:lnTo>
                <a:lnTo>
                  <a:pt x="80632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29410" y="3853649"/>
            <a:ext cx="153327" cy="1533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2979" y="3907197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88" y="0"/>
                </a:moveTo>
                <a:lnTo>
                  <a:pt x="14101" y="1814"/>
                </a:lnTo>
                <a:lnTo>
                  <a:pt x="6762" y="6764"/>
                </a:lnTo>
                <a:lnTo>
                  <a:pt x="1814" y="14107"/>
                </a:lnTo>
                <a:lnTo>
                  <a:pt x="0" y="23101"/>
                </a:lnTo>
                <a:lnTo>
                  <a:pt x="1814" y="32095"/>
                </a:lnTo>
                <a:lnTo>
                  <a:pt x="6762" y="39438"/>
                </a:lnTo>
                <a:lnTo>
                  <a:pt x="14101" y="44387"/>
                </a:lnTo>
                <a:lnTo>
                  <a:pt x="23088" y="46202"/>
                </a:lnTo>
                <a:lnTo>
                  <a:pt x="32084" y="44387"/>
                </a:lnTo>
                <a:lnTo>
                  <a:pt x="39431" y="39438"/>
                </a:lnTo>
                <a:lnTo>
                  <a:pt x="44385" y="32095"/>
                </a:lnTo>
                <a:lnTo>
                  <a:pt x="46202" y="23101"/>
                </a:lnTo>
                <a:lnTo>
                  <a:pt x="44385" y="14107"/>
                </a:lnTo>
                <a:lnTo>
                  <a:pt x="39431" y="6764"/>
                </a:lnTo>
                <a:lnTo>
                  <a:pt x="32084" y="1814"/>
                </a:lnTo>
                <a:lnTo>
                  <a:pt x="23088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4215" y="393516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106" y="0"/>
                </a:moveTo>
                <a:lnTo>
                  <a:pt x="14409" y="1690"/>
                </a:lnTo>
                <a:lnTo>
                  <a:pt x="6762" y="6762"/>
                </a:lnTo>
                <a:lnTo>
                  <a:pt x="1690" y="14408"/>
                </a:lnTo>
                <a:lnTo>
                  <a:pt x="0" y="23101"/>
                </a:lnTo>
                <a:lnTo>
                  <a:pt x="1690" y="31794"/>
                </a:lnTo>
                <a:lnTo>
                  <a:pt x="6762" y="39439"/>
                </a:lnTo>
                <a:lnTo>
                  <a:pt x="14404" y="44519"/>
                </a:lnTo>
                <a:lnTo>
                  <a:pt x="23101" y="46212"/>
                </a:lnTo>
                <a:lnTo>
                  <a:pt x="31798" y="44519"/>
                </a:lnTo>
                <a:lnTo>
                  <a:pt x="39439" y="39439"/>
                </a:lnTo>
                <a:lnTo>
                  <a:pt x="44519" y="31794"/>
                </a:lnTo>
                <a:lnTo>
                  <a:pt x="46212" y="23101"/>
                </a:lnTo>
                <a:lnTo>
                  <a:pt x="44519" y="14408"/>
                </a:lnTo>
                <a:lnTo>
                  <a:pt x="39439" y="6762"/>
                </a:lnTo>
                <a:lnTo>
                  <a:pt x="31799" y="1690"/>
                </a:lnTo>
                <a:lnTo>
                  <a:pt x="23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15284" y="3889815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80" h="30479">
                <a:moveTo>
                  <a:pt x="19634" y="0"/>
                </a:moveTo>
                <a:lnTo>
                  <a:pt x="10845" y="0"/>
                </a:lnTo>
                <a:lnTo>
                  <a:pt x="0" y="10845"/>
                </a:lnTo>
                <a:lnTo>
                  <a:pt x="0" y="19634"/>
                </a:lnTo>
                <a:lnTo>
                  <a:pt x="10845" y="30467"/>
                </a:lnTo>
                <a:lnTo>
                  <a:pt x="19646" y="30467"/>
                </a:lnTo>
                <a:lnTo>
                  <a:pt x="30467" y="19634"/>
                </a:lnTo>
                <a:lnTo>
                  <a:pt x="30467" y="10845"/>
                </a:lnTo>
                <a:lnTo>
                  <a:pt x="196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44405" y="3845716"/>
            <a:ext cx="145415" cy="80645"/>
          </a:xfrm>
          <a:custGeom>
            <a:avLst/>
            <a:gdLst/>
            <a:ahLst/>
            <a:cxnLst/>
            <a:rect l="l" t="t" r="r" b="b"/>
            <a:pathLst>
              <a:path w="145414" h="80645">
                <a:moveTo>
                  <a:pt x="72605" y="0"/>
                </a:moveTo>
                <a:lnTo>
                  <a:pt x="44341" y="6335"/>
                </a:lnTo>
                <a:lnTo>
                  <a:pt x="21262" y="23612"/>
                </a:lnTo>
                <a:lnTo>
                  <a:pt x="5704" y="49238"/>
                </a:lnTo>
                <a:lnTo>
                  <a:pt x="0" y="80619"/>
                </a:lnTo>
                <a:lnTo>
                  <a:pt x="145237" y="80619"/>
                </a:lnTo>
                <a:lnTo>
                  <a:pt x="139530" y="49238"/>
                </a:lnTo>
                <a:lnTo>
                  <a:pt x="123966" y="23612"/>
                </a:lnTo>
                <a:lnTo>
                  <a:pt x="100879" y="6335"/>
                </a:lnTo>
                <a:lnTo>
                  <a:pt x="72605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47964" y="3853650"/>
            <a:ext cx="138099" cy="1533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85398" y="3907967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5" h="46354">
                <a:moveTo>
                  <a:pt x="22428" y="0"/>
                </a:moveTo>
                <a:lnTo>
                  <a:pt x="13694" y="1818"/>
                </a:lnTo>
                <a:lnTo>
                  <a:pt x="6565" y="6775"/>
                </a:lnTo>
                <a:lnTo>
                  <a:pt x="1761" y="14123"/>
                </a:lnTo>
                <a:lnTo>
                  <a:pt x="0" y="23113"/>
                </a:lnTo>
                <a:lnTo>
                  <a:pt x="1761" y="32102"/>
                </a:lnTo>
                <a:lnTo>
                  <a:pt x="6565" y="39446"/>
                </a:lnTo>
                <a:lnTo>
                  <a:pt x="13694" y="44398"/>
                </a:lnTo>
                <a:lnTo>
                  <a:pt x="22428" y="46215"/>
                </a:lnTo>
                <a:lnTo>
                  <a:pt x="31169" y="44398"/>
                </a:lnTo>
                <a:lnTo>
                  <a:pt x="38301" y="39446"/>
                </a:lnTo>
                <a:lnTo>
                  <a:pt x="43107" y="32102"/>
                </a:lnTo>
                <a:lnTo>
                  <a:pt x="44869" y="23113"/>
                </a:lnTo>
                <a:lnTo>
                  <a:pt x="43107" y="14123"/>
                </a:lnTo>
                <a:lnTo>
                  <a:pt x="38301" y="6775"/>
                </a:lnTo>
                <a:lnTo>
                  <a:pt x="31169" y="1818"/>
                </a:lnTo>
                <a:lnTo>
                  <a:pt x="22428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7465" y="3935929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4">
                <a:moveTo>
                  <a:pt x="22444" y="0"/>
                </a:moveTo>
                <a:lnTo>
                  <a:pt x="14003" y="1693"/>
                </a:lnTo>
                <a:lnTo>
                  <a:pt x="6581" y="6772"/>
                </a:lnTo>
                <a:lnTo>
                  <a:pt x="1645" y="14417"/>
                </a:lnTo>
                <a:lnTo>
                  <a:pt x="0" y="23109"/>
                </a:lnTo>
                <a:lnTo>
                  <a:pt x="1645" y="31798"/>
                </a:lnTo>
                <a:lnTo>
                  <a:pt x="6581" y="39436"/>
                </a:lnTo>
                <a:lnTo>
                  <a:pt x="13997" y="44515"/>
                </a:lnTo>
                <a:lnTo>
                  <a:pt x="22439" y="46208"/>
                </a:lnTo>
                <a:lnTo>
                  <a:pt x="30883" y="44515"/>
                </a:lnTo>
                <a:lnTo>
                  <a:pt x="38306" y="39436"/>
                </a:lnTo>
                <a:lnTo>
                  <a:pt x="43235" y="31796"/>
                </a:lnTo>
                <a:lnTo>
                  <a:pt x="44878" y="23104"/>
                </a:lnTo>
                <a:lnTo>
                  <a:pt x="43235" y="14412"/>
                </a:lnTo>
                <a:lnTo>
                  <a:pt x="38306" y="6772"/>
                </a:lnTo>
                <a:lnTo>
                  <a:pt x="30884" y="1693"/>
                </a:lnTo>
                <a:lnTo>
                  <a:pt x="22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16776" y="3890609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4" h="30479">
                <a:moveTo>
                  <a:pt x="19050" y="0"/>
                </a:moveTo>
                <a:lnTo>
                  <a:pt x="10528" y="0"/>
                </a:lnTo>
                <a:lnTo>
                  <a:pt x="0" y="10833"/>
                </a:lnTo>
                <a:lnTo>
                  <a:pt x="0" y="19608"/>
                </a:lnTo>
                <a:lnTo>
                  <a:pt x="10528" y="30441"/>
                </a:lnTo>
                <a:lnTo>
                  <a:pt x="19050" y="30454"/>
                </a:lnTo>
                <a:lnTo>
                  <a:pt x="29591" y="19608"/>
                </a:lnTo>
                <a:lnTo>
                  <a:pt x="29591" y="10833"/>
                </a:lnTo>
                <a:lnTo>
                  <a:pt x="19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6837" y="3603398"/>
            <a:ext cx="413384" cy="358775"/>
          </a:xfrm>
          <a:custGeom>
            <a:avLst/>
            <a:gdLst/>
            <a:ahLst/>
            <a:cxnLst/>
            <a:rect l="l" t="t" r="r" b="b"/>
            <a:pathLst>
              <a:path w="413384" h="358775">
                <a:moveTo>
                  <a:pt x="411572" y="237451"/>
                </a:moveTo>
                <a:lnTo>
                  <a:pt x="368757" y="237451"/>
                </a:lnTo>
                <a:lnTo>
                  <a:pt x="372918" y="244300"/>
                </a:lnTo>
                <a:lnTo>
                  <a:pt x="383552" y="265809"/>
                </a:lnTo>
                <a:lnTo>
                  <a:pt x="397882" y="303422"/>
                </a:lnTo>
                <a:lnTo>
                  <a:pt x="413131" y="358584"/>
                </a:lnTo>
                <a:lnTo>
                  <a:pt x="413143" y="358432"/>
                </a:lnTo>
                <a:lnTo>
                  <a:pt x="411751" y="329711"/>
                </a:lnTo>
                <a:lnTo>
                  <a:pt x="410979" y="299707"/>
                </a:lnTo>
                <a:lnTo>
                  <a:pt x="411074" y="260604"/>
                </a:lnTo>
                <a:lnTo>
                  <a:pt x="411572" y="237451"/>
                </a:lnTo>
                <a:close/>
              </a:path>
              <a:path w="413384" h="358775">
                <a:moveTo>
                  <a:pt x="370849" y="202196"/>
                </a:moveTo>
                <a:lnTo>
                  <a:pt x="314807" y="202196"/>
                </a:lnTo>
                <a:lnTo>
                  <a:pt x="313801" y="210902"/>
                </a:lnTo>
                <a:lnTo>
                  <a:pt x="313401" y="232246"/>
                </a:lnTo>
                <a:lnTo>
                  <a:pt x="317529" y="259069"/>
                </a:lnTo>
                <a:lnTo>
                  <a:pt x="330111" y="284213"/>
                </a:lnTo>
                <a:lnTo>
                  <a:pt x="335508" y="270159"/>
                </a:lnTo>
                <a:lnTo>
                  <a:pt x="341333" y="260604"/>
                </a:lnTo>
                <a:lnTo>
                  <a:pt x="351208" y="251162"/>
                </a:lnTo>
                <a:lnTo>
                  <a:pt x="368757" y="237451"/>
                </a:lnTo>
                <a:lnTo>
                  <a:pt x="411572" y="237451"/>
                </a:lnTo>
                <a:lnTo>
                  <a:pt x="411606" y="235839"/>
                </a:lnTo>
                <a:lnTo>
                  <a:pt x="390817" y="220743"/>
                </a:lnTo>
                <a:lnTo>
                  <a:pt x="370849" y="202196"/>
                </a:lnTo>
                <a:close/>
              </a:path>
              <a:path w="413384" h="358775">
                <a:moveTo>
                  <a:pt x="353703" y="186270"/>
                </a:moveTo>
                <a:lnTo>
                  <a:pt x="240715" y="186270"/>
                </a:lnTo>
                <a:lnTo>
                  <a:pt x="239047" y="191662"/>
                </a:lnTo>
                <a:lnTo>
                  <a:pt x="237429" y="205987"/>
                </a:lnTo>
                <a:lnTo>
                  <a:pt x="240940" y="226475"/>
                </a:lnTo>
                <a:lnTo>
                  <a:pt x="254660" y="250355"/>
                </a:lnTo>
                <a:lnTo>
                  <a:pt x="268966" y="228607"/>
                </a:lnTo>
                <a:lnTo>
                  <a:pt x="280000" y="216341"/>
                </a:lnTo>
                <a:lnTo>
                  <a:pt x="293400" y="209042"/>
                </a:lnTo>
                <a:lnTo>
                  <a:pt x="314807" y="202196"/>
                </a:lnTo>
                <a:lnTo>
                  <a:pt x="370849" y="202196"/>
                </a:lnTo>
                <a:lnTo>
                  <a:pt x="353703" y="186270"/>
                </a:lnTo>
                <a:close/>
              </a:path>
              <a:path w="413384" h="358775">
                <a:moveTo>
                  <a:pt x="0" y="116649"/>
                </a:moveTo>
                <a:lnTo>
                  <a:pt x="52874" y="167372"/>
                </a:lnTo>
                <a:lnTo>
                  <a:pt x="95573" y="191531"/>
                </a:lnTo>
                <a:lnTo>
                  <a:pt x="150665" y="195655"/>
                </a:lnTo>
                <a:lnTo>
                  <a:pt x="240715" y="186270"/>
                </a:lnTo>
                <a:lnTo>
                  <a:pt x="353703" y="186270"/>
                </a:lnTo>
                <a:lnTo>
                  <a:pt x="342571" y="175931"/>
                </a:lnTo>
                <a:lnTo>
                  <a:pt x="310491" y="132497"/>
                </a:lnTo>
                <a:lnTo>
                  <a:pt x="116859" y="132497"/>
                </a:lnTo>
                <a:lnTo>
                  <a:pt x="61329" y="132425"/>
                </a:lnTo>
                <a:lnTo>
                  <a:pt x="0" y="116649"/>
                </a:lnTo>
                <a:close/>
              </a:path>
              <a:path w="413384" h="358775">
                <a:moveTo>
                  <a:pt x="128219" y="23329"/>
                </a:moveTo>
                <a:lnTo>
                  <a:pt x="138301" y="55222"/>
                </a:lnTo>
                <a:lnTo>
                  <a:pt x="150490" y="73442"/>
                </a:lnTo>
                <a:lnTo>
                  <a:pt x="172730" y="84821"/>
                </a:lnTo>
                <a:lnTo>
                  <a:pt x="212966" y="96189"/>
                </a:lnTo>
                <a:lnTo>
                  <a:pt x="211321" y="98795"/>
                </a:lnTo>
                <a:lnTo>
                  <a:pt x="205179" y="105256"/>
                </a:lnTo>
                <a:lnTo>
                  <a:pt x="192729" y="113533"/>
                </a:lnTo>
                <a:lnTo>
                  <a:pt x="172161" y="121589"/>
                </a:lnTo>
                <a:lnTo>
                  <a:pt x="172643" y="121704"/>
                </a:lnTo>
                <a:lnTo>
                  <a:pt x="157119" y="125909"/>
                </a:lnTo>
                <a:lnTo>
                  <a:pt x="116859" y="132497"/>
                </a:lnTo>
                <a:lnTo>
                  <a:pt x="310491" y="132497"/>
                </a:lnTo>
                <a:lnTo>
                  <a:pt x="288050" y="102113"/>
                </a:lnTo>
                <a:lnTo>
                  <a:pt x="271509" y="59474"/>
                </a:lnTo>
                <a:lnTo>
                  <a:pt x="210896" y="59474"/>
                </a:lnTo>
                <a:lnTo>
                  <a:pt x="199603" y="58691"/>
                </a:lnTo>
                <a:lnTo>
                  <a:pt x="173891" y="54375"/>
                </a:lnTo>
                <a:lnTo>
                  <a:pt x="146013" y="43572"/>
                </a:lnTo>
                <a:lnTo>
                  <a:pt x="128219" y="23329"/>
                </a:lnTo>
                <a:close/>
              </a:path>
              <a:path w="413384" h="358775">
                <a:moveTo>
                  <a:pt x="248437" y="0"/>
                </a:moveTo>
                <a:lnTo>
                  <a:pt x="243407" y="2624"/>
                </a:lnTo>
                <a:lnTo>
                  <a:pt x="231895" y="11953"/>
                </a:lnTo>
                <a:lnTo>
                  <a:pt x="219269" y="30175"/>
                </a:lnTo>
                <a:lnTo>
                  <a:pt x="210896" y="59474"/>
                </a:lnTo>
                <a:lnTo>
                  <a:pt x="271509" y="59474"/>
                </a:lnTo>
                <a:lnTo>
                  <a:pt x="2484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3386" y="3968622"/>
            <a:ext cx="222445" cy="27291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2234" y="3745223"/>
            <a:ext cx="331470" cy="320675"/>
          </a:xfrm>
          <a:custGeom>
            <a:avLst/>
            <a:gdLst/>
            <a:ahLst/>
            <a:cxnLst/>
            <a:rect l="l" t="t" r="r" b="b"/>
            <a:pathLst>
              <a:path w="331469" h="320675">
                <a:moveTo>
                  <a:pt x="280682" y="0"/>
                </a:moveTo>
                <a:lnTo>
                  <a:pt x="230636" y="1701"/>
                </a:lnTo>
                <a:lnTo>
                  <a:pt x="179996" y="6623"/>
                </a:lnTo>
                <a:lnTo>
                  <a:pt x="130475" y="14486"/>
                </a:lnTo>
                <a:lnTo>
                  <a:pt x="83782" y="25016"/>
                </a:lnTo>
                <a:lnTo>
                  <a:pt x="41630" y="37934"/>
                </a:lnTo>
                <a:lnTo>
                  <a:pt x="8447" y="61358"/>
                </a:lnTo>
                <a:lnTo>
                  <a:pt x="0" y="95288"/>
                </a:lnTo>
                <a:lnTo>
                  <a:pt x="7304" y="133775"/>
                </a:lnTo>
                <a:lnTo>
                  <a:pt x="18602" y="175808"/>
                </a:lnTo>
                <a:lnTo>
                  <a:pt x="34736" y="218000"/>
                </a:lnTo>
                <a:lnTo>
                  <a:pt x="56549" y="256965"/>
                </a:lnTo>
                <a:lnTo>
                  <a:pt x="84886" y="289315"/>
                </a:lnTo>
                <a:lnTo>
                  <a:pt x="120589" y="311663"/>
                </a:lnTo>
                <a:lnTo>
                  <a:pt x="164503" y="320624"/>
                </a:lnTo>
                <a:lnTo>
                  <a:pt x="167081" y="320649"/>
                </a:lnTo>
                <a:lnTo>
                  <a:pt x="207596" y="312211"/>
                </a:lnTo>
                <a:lnTo>
                  <a:pt x="224673" y="300494"/>
                </a:lnTo>
                <a:lnTo>
                  <a:pt x="167081" y="300494"/>
                </a:lnTo>
                <a:lnTo>
                  <a:pt x="164985" y="300469"/>
                </a:lnTo>
                <a:lnTo>
                  <a:pt x="119589" y="289988"/>
                </a:lnTo>
                <a:lnTo>
                  <a:pt x="84321" y="264358"/>
                </a:lnTo>
                <a:lnTo>
                  <a:pt x="57950" y="228679"/>
                </a:lnTo>
                <a:lnTo>
                  <a:pt x="39245" y="188048"/>
                </a:lnTo>
                <a:lnTo>
                  <a:pt x="26976" y="147566"/>
                </a:lnTo>
                <a:lnTo>
                  <a:pt x="19913" y="112331"/>
                </a:lnTo>
                <a:lnTo>
                  <a:pt x="21120" y="100193"/>
                </a:lnTo>
                <a:lnTo>
                  <a:pt x="82533" y="66448"/>
                </a:lnTo>
                <a:lnTo>
                  <a:pt x="124207" y="56481"/>
                </a:lnTo>
                <a:lnTo>
                  <a:pt x="172058" y="48159"/>
                </a:lnTo>
                <a:lnTo>
                  <a:pt x="224683" y="42453"/>
                </a:lnTo>
                <a:lnTo>
                  <a:pt x="280682" y="40335"/>
                </a:lnTo>
                <a:lnTo>
                  <a:pt x="330755" y="40335"/>
                </a:lnTo>
                <a:lnTo>
                  <a:pt x="330861" y="36515"/>
                </a:lnTo>
                <a:lnTo>
                  <a:pt x="306081" y="3851"/>
                </a:lnTo>
                <a:lnTo>
                  <a:pt x="284505" y="25"/>
                </a:lnTo>
                <a:lnTo>
                  <a:pt x="280682" y="0"/>
                </a:lnTo>
                <a:close/>
              </a:path>
              <a:path w="331469" h="320675">
                <a:moveTo>
                  <a:pt x="330755" y="40335"/>
                </a:moveTo>
                <a:lnTo>
                  <a:pt x="284403" y="40335"/>
                </a:lnTo>
                <a:lnTo>
                  <a:pt x="294322" y="40385"/>
                </a:lnTo>
                <a:lnTo>
                  <a:pt x="302488" y="43243"/>
                </a:lnTo>
                <a:lnTo>
                  <a:pt x="310070" y="51803"/>
                </a:lnTo>
                <a:lnTo>
                  <a:pt x="311315" y="56807"/>
                </a:lnTo>
                <a:lnTo>
                  <a:pt x="310603" y="62991"/>
                </a:lnTo>
                <a:lnTo>
                  <a:pt x="295949" y="143961"/>
                </a:lnTo>
                <a:lnTo>
                  <a:pt x="282336" y="188998"/>
                </a:lnTo>
                <a:lnTo>
                  <a:pt x="263452" y="231413"/>
                </a:lnTo>
                <a:lnTo>
                  <a:pt x="238488" y="266963"/>
                </a:lnTo>
                <a:lnTo>
                  <a:pt x="206634" y="291404"/>
                </a:lnTo>
                <a:lnTo>
                  <a:pt x="167081" y="300494"/>
                </a:lnTo>
                <a:lnTo>
                  <a:pt x="224673" y="300494"/>
                </a:lnTo>
                <a:lnTo>
                  <a:pt x="268106" y="255335"/>
                </a:lnTo>
                <a:lnTo>
                  <a:pt x="289426" y="213987"/>
                </a:lnTo>
                <a:lnTo>
                  <a:pt x="305674" y="168756"/>
                </a:lnTo>
                <a:lnTo>
                  <a:pt x="317514" y="123187"/>
                </a:lnTo>
                <a:lnTo>
                  <a:pt x="325607" y="80824"/>
                </a:lnTo>
                <a:lnTo>
                  <a:pt x="330619" y="45211"/>
                </a:lnTo>
                <a:lnTo>
                  <a:pt x="330755" y="40335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44661" y="3745217"/>
            <a:ext cx="272415" cy="320675"/>
          </a:xfrm>
          <a:custGeom>
            <a:avLst/>
            <a:gdLst/>
            <a:ahLst/>
            <a:cxnLst/>
            <a:rect l="l" t="t" r="r" b="b"/>
            <a:pathLst>
              <a:path w="272414" h="320675">
                <a:moveTo>
                  <a:pt x="42430" y="0"/>
                </a:moveTo>
                <a:lnTo>
                  <a:pt x="5486" y="17567"/>
                </a:lnTo>
                <a:lnTo>
                  <a:pt x="0" y="44983"/>
                </a:lnTo>
                <a:lnTo>
                  <a:pt x="5650" y="92672"/>
                </a:lnTo>
                <a:lnTo>
                  <a:pt x="14583" y="144660"/>
                </a:lnTo>
                <a:lnTo>
                  <a:pt x="27545" y="196706"/>
                </a:lnTo>
                <a:lnTo>
                  <a:pt x="45279" y="244569"/>
                </a:lnTo>
                <a:lnTo>
                  <a:pt x="68529" y="284008"/>
                </a:lnTo>
                <a:lnTo>
                  <a:pt x="98040" y="310782"/>
                </a:lnTo>
                <a:lnTo>
                  <a:pt x="134556" y="320649"/>
                </a:lnTo>
                <a:lnTo>
                  <a:pt x="136740" y="320636"/>
                </a:lnTo>
                <a:lnTo>
                  <a:pt x="178297" y="308758"/>
                </a:lnTo>
                <a:lnTo>
                  <a:pt x="187422" y="300507"/>
                </a:lnTo>
                <a:lnTo>
                  <a:pt x="134556" y="300507"/>
                </a:lnTo>
                <a:lnTo>
                  <a:pt x="97583" y="287126"/>
                </a:lnTo>
                <a:lnTo>
                  <a:pt x="69181" y="252413"/>
                </a:lnTo>
                <a:lnTo>
                  <a:pt x="48288" y="204519"/>
                </a:lnTo>
                <a:lnTo>
                  <a:pt x="33845" y="151590"/>
                </a:lnTo>
                <a:lnTo>
                  <a:pt x="24791" y="101774"/>
                </a:lnTo>
                <a:lnTo>
                  <a:pt x="20066" y="63220"/>
                </a:lnTo>
                <a:lnTo>
                  <a:pt x="19583" y="58102"/>
                </a:lnTo>
                <a:lnTo>
                  <a:pt x="19926" y="50952"/>
                </a:lnTo>
                <a:lnTo>
                  <a:pt x="24307" y="46062"/>
                </a:lnTo>
                <a:lnTo>
                  <a:pt x="28524" y="41401"/>
                </a:lnTo>
                <a:lnTo>
                  <a:pt x="34836" y="40373"/>
                </a:lnTo>
                <a:lnTo>
                  <a:pt x="240968" y="40347"/>
                </a:lnTo>
                <a:lnTo>
                  <a:pt x="237578" y="38226"/>
                </a:lnTo>
                <a:lnTo>
                  <a:pt x="193922" y="22320"/>
                </a:lnTo>
                <a:lnTo>
                  <a:pt x="145019" y="10283"/>
                </a:lnTo>
                <a:lnTo>
                  <a:pt x="93609" y="2661"/>
                </a:lnTo>
                <a:lnTo>
                  <a:pt x="42430" y="0"/>
                </a:lnTo>
                <a:close/>
              </a:path>
              <a:path w="272414" h="320675">
                <a:moveTo>
                  <a:pt x="240968" y="40347"/>
                </a:moveTo>
                <a:lnTo>
                  <a:pt x="42430" y="40347"/>
                </a:lnTo>
                <a:lnTo>
                  <a:pt x="98425" y="43571"/>
                </a:lnTo>
                <a:lnTo>
                  <a:pt x="149728" y="51985"/>
                </a:lnTo>
                <a:lnTo>
                  <a:pt x="194137" y="63702"/>
                </a:lnTo>
                <a:lnTo>
                  <a:pt x="238521" y="82210"/>
                </a:lnTo>
                <a:lnTo>
                  <a:pt x="251942" y="112598"/>
                </a:lnTo>
                <a:lnTo>
                  <a:pt x="244641" y="155635"/>
                </a:lnTo>
                <a:lnTo>
                  <a:pt x="231075" y="204749"/>
                </a:lnTo>
                <a:lnTo>
                  <a:pt x="209580" y="251133"/>
                </a:lnTo>
                <a:lnTo>
                  <a:pt x="178491" y="285979"/>
                </a:lnTo>
                <a:lnTo>
                  <a:pt x="136144" y="300481"/>
                </a:lnTo>
                <a:lnTo>
                  <a:pt x="134556" y="300507"/>
                </a:lnTo>
                <a:lnTo>
                  <a:pt x="187422" y="300507"/>
                </a:lnTo>
                <a:lnTo>
                  <a:pt x="235242" y="237969"/>
                </a:lnTo>
                <a:lnTo>
                  <a:pt x="252863" y="189832"/>
                </a:lnTo>
                <a:lnTo>
                  <a:pt x="264738" y="140383"/>
                </a:lnTo>
                <a:lnTo>
                  <a:pt x="271983" y="95008"/>
                </a:lnTo>
                <a:lnTo>
                  <a:pt x="271258" y="77506"/>
                </a:lnTo>
                <a:lnTo>
                  <a:pt x="264906" y="61588"/>
                </a:lnTo>
                <a:lnTo>
                  <a:pt x="253491" y="48184"/>
                </a:lnTo>
                <a:lnTo>
                  <a:pt x="240968" y="40347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34908" y="3805610"/>
            <a:ext cx="135331" cy="704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57147" y="3816425"/>
            <a:ext cx="315559" cy="31841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7610" y="3629233"/>
            <a:ext cx="130702" cy="760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3199" y="3624272"/>
            <a:ext cx="80684" cy="760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0305" y="3754950"/>
            <a:ext cx="256476" cy="27006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9114" y="3816427"/>
            <a:ext cx="166370" cy="173990"/>
          </a:xfrm>
          <a:custGeom>
            <a:avLst/>
            <a:gdLst/>
            <a:ahLst/>
            <a:cxnLst/>
            <a:rect l="l" t="t" r="r" b="b"/>
            <a:pathLst>
              <a:path w="166369" h="173989">
                <a:moveTo>
                  <a:pt x="165950" y="0"/>
                </a:moveTo>
                <a:lnTo>
                  <a:pt x="0" y="161671"/>
                </a:lnTo>
                <a:lnTo>
                  <a:pt x="29641" y="173494"/>
                </a:lnTo>
                <a:lnTo>
                  <a:pt x="165950" y="32207"/>
                </a:lnTo>
                <a:lnTo>
                  <a:pt x="165950" y="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80438" y="3757714"/>
            <a:ext cx="211048" cy="4484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7873" y="4387227"/>
            <a:ext cx="244633" cy="6640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2585" y="4370905"/>
            <a:ext cx="233248" cy="21612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Gráfico 45">
            <a:extLst>
              <a:ext uri="{FF2B5EF4-FFF2-40B4-BE49-F238E27FC236}">
                <a16:creationId xmlns:a16="http://schemas.microsoft.com/office/drawing/2014/main" id="{C6890A10-AA36-4E9E-9B20-59FAA01A4AB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id="{C534DC11-621C-4FE8-B7B7-1E040B45D108}"/>
              </a:ext>
            </a:extLst>
          </p:cNvPr>
          <p:cNvSpPr txBox="1"/>
          <p:nvPr/>
        </p:nvSpPr>
        <p:spPr>
          <a:xfrm>
            <a:off x="10255050" y="5773231"/>
            <a:ext cx="4143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áfico 49">
            <a:extLst>
              <a:ext uri="{FF2B5EF4-FFF2-40B4-BE49-F238E27FC236}">
                <a16:creationId xmlns:a16="http://schemas.microsoft.com/office/drawing/2014/main" id="{6B4BB9E5-EC0E-4239-A5DC-1951E6F6DA5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471146" y="1983975"/>
            <a:ext cx="3820033" cy="2652800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854898A8-0EC8-4987-BCE5-6BA4C52A5B9E}"/>
              </a:ext>
            </a:extLst>
          </p:cNvPr>
          <p:cNvSpPr/>
          <p:nvPr/>
        </p:nvSpPr>
        <p:spPr>
          <a:xfrm>
            <a:off x="4636492" y="4218592"/>
            <a:ext cx="17716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419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Subestación</a:t>
            </a:r>
            <a:r>
              <a:rPr lang="es-419" sz="12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eléctrica</a:t>
            </a:r>
          </a:p>
        </p:txBody>
      </p:sp>
    </p:spTree>
    <p:extLst>
      <p:ext uri="{BB962C8B-B14F-4D97-AF65-F5344CB8AC3E}">
        <p14:creationId xmlns:p14="http://schemas.microsoft.com/office/powerpoint/2010/main" val="156898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05654" y="0"/>
            <a:ext cx="514350" cy="6480175"/>
          </a:xfrm>
          <a:custGeom>
            <a:avLst/>
            <a:gdLst/>
            <a:ahLst/>
            <a:cxnLst/>
            <a:rect l="l" t="t" r="r" b="b"/>
            <a:pathLst>
              <a:path w="514350" h="6480175">
                <a:moveTo>
                  <a:pt x="0" y="6479997"/>
                </a:moveTo>
                <a:lnTo>
                  <a:pt x="514350" y="6479997"/>
                </a:lnTo>
                <a:lnTo>
                  <a:pt x="514350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4151"/>
            <a:ext cx="10801837" cy="618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46469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82877" y="2580187"/>
            <a:ext cx="4064635" cy="1411605"/>
          </a:xfrm>
          <a:custGeom>
            <a:avLst/>
            <a:gdLst/>
            <a:ahLst/>
            <a:cxnLst/>
            <a:rect l="l" t="t" r="r" b="b"/>
            <a:pathLst>
              <a:path w="4064634" h="1411604">
                <a:moveTo>
                  <a:pt x="232663" y="0"/>
                </a:moveTo>
                <a:lnTo>
                  <a:pt x="0" y="125653"/>
                </a:lnTo>
                <a:lnTo>
                  <a:pt x="2320785" y="1411528"/>
                </a:lnTo>
                <a:lnTo>
                  <a:pt x="2777364" y="1156741"/>
                </a:lnTo>
                <a:lnTo>
                  <a:pt x="2320391" y="1156741"/>
                </a:lnTo>
                <a:lnTo>
                  <a:pt x="232663" y="0"/>
                </a:lnTo>
                <a:close/>
              </a:path>
              <a:path w="4064634" h="1411604">
                <a:moveTo>
                  <a:pt x="3844709" y="306120"/>
                </a:moveTo>
                <a:lnTo>
                  <a:pt x="2320391" y="1156741"/>
                </a:lnTo>
                <a:lnTo>
                  <a:pt x="2777364" y="1156741"/>
                </a:lnTo>
                <a:lnTo>
                  <a:pt x="4064533" y="438454"/>
                </a:lnTo>
                <a:lnTo>
                  <a:pt x="3844709" y="306120"/>
                </a:lnTo>
                <a:close/>
              </a:path>
            </a:pathLst>
          </a:custGeom>
          <a:solidFill>
            <a:srgbClr val="737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3180" y="3118755"/>
            <a:ext cx="140614" cy="83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7605" y="3259717"/>
            <a:ext cx="140588" cy="83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26423" y="3541636"/>
            <a:ext cx="140601" cy="83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71658" y="2948984"/>
            <a:ext cx="71755" cy="42545"/>
          </a:xfrm>
          <a:custGeom>
            <a:avLst/>
            <a:gdLst/>
            <a:ahLst/>
            <a:cxnLst/>
            <a:rect l="l" t="t" r="r" b="b"/>
            <a:pathLst>
              <a:path w="71754" h="42544">
                <a:moveTo>
                  <a:pt x="60058" y="0"/>
                </a:moveTo>
                <a:lnTo>
                  <a:pt x="1016" y="32956"/>
                </a:lnTo>
                <a:lnTo>
                  <a:pt x="0" y="36525"/>
                </a:lnTo>
                <a:lnTo>
                  <a:pt x="2654" y="41262"/>
                </a:lnTo>
                <a:lnTo>
                  <a:pt x="4648" y="42354"/>
                </a:lnTo>
                <a:lnTo>
                  <a:pt x="7670" y="42354"/>
                </a:lnTo>
                <a:lnTo>
                  <a:pt x="8661" y="42113"/>
                </a:lnTo>
                <a:lnTo>
                  <a:pt x="71628" y="6972"/>
                </a:lnTo>
                <a:lnTo>
                  <a:pt x="60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2015" y="3400664"/>
            <a:ext cx="140601" cy="83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9947" y="2695858"/>
            <a:ext cx="140588" cy="83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54356" y="2836822"/>
            <a:ext cx="140601" cy="83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08769" y="2977785"/>
            <a:ext cx="140614" cy="83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38813" y="3043761"/>
            <a:ext cx="129806" cy="775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4592" y="3693421"/>
            <a:ext cx="129806" cy="77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35260" y="3823366"/>
            <a:ext cx="136525" cy="48260"/>
          </a:xfrm>
          <a:custGeom>
            <a:avLst/>
            <a:gdLst/>
            <a:ahLst/>
            <a:cxnLst/>
            <a:rect l="l" t="t" r="r" b="b"/>
            <a:pathLst>
              <a:path w="136525" h="48260">
                <a:moveTo>
                  <a:pt x="6730" y="203"/>
                </a:moveTo>
                <a:lnTo>
                  <a:pt x="3149" y="1193"/>
                </a:lnTo>
                <a:lnTo>
                  <a:pt x="0" y="6870"/>
                </a:lnTo>
                <a:lnTo>
                  <a:pt x="1015" y="10439"/>
                </a:lnTo>
                <a:lnTo>
                  <a:pt x="68211" y="47663"/>
                </a:lnTo>
                <a:lnTo>
                  <a:pt x="92249" y="34251"/>
                </a:lnTo>
                <a:lnTo>
                  <a:pt x="68186" y="34251"/>
                </a:lnTo>
                <a:lnTo>
                  <a:pt x="6730" y="203"/>
                </a:lnTo>
                <a:close/>
              </a:path>
              <a:path w="136525" h="48260">
                <a:moveTo>
                  <a:pt x="129539" y="0"/>
                </a:moveTo>
                <a:lnTo>
                  <a:pt x="68186" y="34251"/>
                </a:lnTo>
                <a:lnTo>
                  <a:pt x="92249" y="34251"/>
                </a:lnTo>
                <a:lnTo>
                  <a:pt x="135293" y="10236"/>
                </a:lnTo>
                <a:lnTo>
                  <a:pt x="136309" y="6654"/>
                </a:lnTo>
                <a:lnTo>
                  <a:pt x="133134" y="1003"/>
                </a:lnTo>
                <a:lnTo>
                  <a:pt x="129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80845" y="3682601"/>
            <a:ext cx="140601" cy="83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73129" y="3303628"/>
            <a:ext cx="129806" cy="775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05958" y="3173682"/>
            <a:ext cx="129832" cy="77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40274" y="3433567"/>
            <a:ext cx="129832" cy="775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07446" y="3563487"/>
            <a:ext cx="129806" cy="77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83709" y="5876188"/>
            <a:ext cx="3385820" cy="354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78460" marR="5080" indent="-366395">
              <a:lnSpc>
                <a:spcPts val="1170"/>
              </a:lnSpc>
              <a:spcBef>
                <a:spcPts val="340"/>
              </a:spcBef>
            </a:pPr>
            <a:r>
              <a:rPr sz="1150" spc="10" dirty="0">
                <a:solidFill>
                  <a:srgbClr val="77787B"/>
                </a:solidFill>
                <a:latin typeface="Arial"/>
                <a:cs typeface="Arial"/>
              </a:rPr>
              <a:t>La </a:t>
            </a:r>
            <a:r>
              <a:rPr sz="1150" spc="5" dirty="0">
                <a:solidFill>
                  <a:srgbClr val="77787B"/>
                </a:solidFill>
                <a:latin typeface="Arial"/>
                <a:cs typeface="Arial"/>
              </a:rPr>
              <a:t>energía </a:t>
            </a:r>
            <a:r>
              <a:rPr sz="1150" spc="10" dirty="0">
                <a:solidFill>
                  <a:srgbClr val="77787B"/>
                </a:solidFill>
                <a:latin typeface="Arial"/>
                <a:cs typeface="Arial"/>
              </a:rPr>
              <a:t>generada es transportada mediante </a:t>
            </a:r>
            <a:r>
              <a:rPr sz="1150" spc="5" dirty="0">
                <a:solidFill>
                  <a:srgbClr val="77787B"/>
                </a:solidFill>
                <a:latin typeface="Arial"/>
                <a:cs typeface="Arial"/>
              </a:rPr>
              <a:t>las  </a:t>
            </a:r>
            <a:r>
              <a:rPr sz="1150" spc="10" dirty="0">
                <a:solidFill>
                  <a:srgbClr val="77787B"/>
                </a:solidFill>
                <a:latin typeface="Arial"/>
                <a:cs typeface="Arial"/>
              </a:rPr>
              <a:t>torres y cables que ves cerca de donde</a:t>
            </a:r>
            <a:r>
              <a:rPr sz="1150" spc="-30" dirty="0">
                <a:solidFill>
                  <a:srgbClr val="77787B"/>
                </a:solidFill>
                <a:latin typeface="Arial"/>
                <a:cs typeface="Arial"/>
              </a:rPr>
              <a:t> </a:t>
            </a:r>
            <a:r>
              <a:rPr sz="1150" spc="10" dirty="0">
                <a:solidFill>
                  <a:srgbClr val="77787B"/>
                </a:solidFill>
                <a:latin typeface="Arial"/>
                <a:cs typeface="Arial"/>
              </a:rPr>
              <a:t>vives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47273" y="4611716"/>
            <a:ext cx="1543050" cy="6362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132080" algn="r">
              <a:lnSpc>
                <a:spcPts val="2720"/>
              </a:lnSpc>
              <a:spcBef>
                <a:spcPts val="114"/>
              </a:spcBef>
            </a:pPr>
            <a:r>
              <a:rPr sz="2550" b="1" dirty="0">
                <a:solidFill>
                  <a:srgbClr val="50B848"/>
                </a:solidFill>
                <a:latin typeface="Arial"/>
                <a:cs typeface="Arial"/>
              </a:rPr>
              <a:t>2.</a:t>
            </a:r>
            <a:endParaRPr sz="2550">
              <a:latin typeface="Arial"/>
              <a:cs typeface="Arial"/>
            </a:endParaRPr>
          </a:p>
          <a:p>
            <a:pPr marL="12700">
              <a:lnSpc>
                <a:spcPts val="2060"/>
              </a:lnSpc>
            </a:pPr>
            <a:r>
              <a:rPr sz="2000" b="1" dirty="0">
                <a:solidFill>
                  <a:srgbClr val="50B848"/>
                </a:solidFill>
                <a:latin typeface="Arial"/>
                <a:cs typeface="Arial"/>
              </a:rPr>
              <a:t>Transmisión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17197" y="814185"/>
            <a:ext cx="1821814" cy="14668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ct val="75500"/>
              </a:lnSpc>
              <a:spcBef>
                <a:spcPts val="795"/>
              </a:spcBef>
            </a:pPr>
            <a:r>
              <a:rPr sz="2350" b="1" dirty="0">
                <a:solidFill>
                  <a:srgbClr val="005EA3"/>
                </a:solidFill>
                <a:latin typeface="Arial"/>
                <a:cs typeface="Arial"/>
              </a:rPr>
              <a:t>¿Cómo</a:t>
            </a:r>
            <a:r>
              <a:rPr sz="2350" b="1" spc="-65" dirty="0">
                <a:solidFill>
                  <a:srgbClr val="005EA3"/>
                </a:solidFill>
                <a:latin typeface="Arial"/>
                <a:cs typeface="Arial"/>
              </a:rPr>
              <a:t> </a:t>
            </a:r>
            <a:r>
              <a:rPr sz="2350" b="1" dirty="0">
                <a:solidFill>
                  <a:srgbClr val="005EA3"/>
                </a:solidFill>
                <a:latin typeface="Arial"/>
                <a:cs typeface="Arial"/>
              </a:rPr>
              <a:t>llega  la </a:t>
            </a:r>
            <a:r>
              <a:rPr sz="2350" b="1" spc="-5" dirty="0">
                <a:solidFill>
                  <a:srgbClr val="ED1C24"/>
                </a:solidFill>
                <a:latin typeface="Arial"/>
                <a:cs typeface="Arial"/>
              </a:rPr>
              <a:t>energía  eléctrica </a:t>
            </a:r>
            <a:r>
              <a:rPr sz="2350" b="1" dirty="0">
                <a:solidFill>
                  <a:srgbClr val="005EA3"/>
                </a:solidFill>
                <a:latin typeface="Arial"/>
                <a:cs typeface="Arial"/>
              </a:rPr>
              <a:t>a  nuestros  hogares?</a:t>
            </a:r>
            <a:endParaRPr sz="23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315328" y="5364203"/>
            <a:ext cx="474345" cy="44450"/>
          </a:xfrm>
          <a:custGeom>
            <a:avLst/>
            <a:gdLst/>
            <a:ahLst/>
            <a:cxnLst/>
            <a:rect l="l" t="t" r="r" b="b"/>
            <a:pathLst>
              <a:path w="474345" h="44450">
                <a:moveTo>
                  <a:pt x="474027" y="0"/>
                </a:moveTo>
                <a:lnTo>
                  <a:pt x="400521" y="11049"/>
                </a:lnTo>
                <a:lnTo>
                  <a:pt x="351063" y="17830"/>
                </a:lnTo>
                <a:lnTo>
                  <a:pt x="295751" y="24776"/>
                </a:lnTo>
                <a:lnTo>
                  <a:pt x="236545" y="31384"/>
                </a:lnTo>
                <a:lnTo>
                  <a:pt x="175406" y="37147"/>
                </a:lnTo>
                <a:lnTo>
                  <a:pt x="114295" y="41564"/>
                </a:lnTo>
                <a:lnTo>
                  <a:pt x="55172" y="44128"/>
                </a:lnTo>
                <a:lnTo>
                  <a:pt x="0" y="44335"/>
                </a:lnTo>
              </a:path>
            </a:pathLst>
          </a:custGeom>
          <a:ln w="9550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76069" y="5349943"/>
            <a:ext cx="40005" cy="31115"/>
          </a:xfrm>
          <a:custGeom>
            <a:avLst/>
            <a:gdLst/>
            <a:ahLst/>
            <a:cxnLst/>
            <a:rect l="l" t="t" r="r" b="b"/>
            <a:pathLst>
              <a:path w="40004" h="31114">
                <a:moveTo>
                  <a:pt x="0" y="0"/>
                </a:moveTo>
                <a:lnTo>
                  <a:pt x="11163" y="14084"/>
                </a:lnTo>
                <a:lnTo>
                  <a:pt x="4457" y="30759"/>
                </a:lnTo>
                <a:lnTo>
                  <a:pt x="39865" y="9918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61748" y="5352916"/>
            <a:ext cx="466725" cy="52069"/>
          </a:xfrm>
          <a:custGeom>
            <a:avLst/>
            <a:gdLst/>
            <a:ahLst/>
            <a:cxnLst/>
            <a:rect l="l" t="t" r="r" b="b"/>
            <a:pathLst>
              <a:path w="466725" h="52070">
                <a:moveTo>
                  <a:pt x="466712" y="51866"/>
                </a:moveTo>
                <a:lnTo>
                  <a:pt x="391306" y="49754"/>
                </a:lnTo>
                <a:lnTo>
                  <a:pt x="340917" y="47405"/>
                </a:lnTo>
                <a:lnTo>
                  <a:pt x="285013" y="43873"/>
                </a:lnTo>
                <a:lnTo>
                  <a:pt x="225800" y="38915"/>
                </a:lnTo>
                <a:lnTo>
                  <a:pt x="165486" y="32290"/>
                </a:lnTo>
                <a:lnTo>
                  <a:pt x="106276" y="23757"/>
                </a:lnTo>
                <a:lnTo>
                  <a:pt x="50379" y="13074"/>
                </a:lnTo>
                <a:lnTo>
                  <a:pt x="0" y="0"/>
                </a:lnTo>
              </a:path>
            </a:pathLst>
          </a:custGeom>
          <a:ln w="9550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17131" y="5388940"/>
            <a:ext cx="38735" cy="31115"/>
          </a:xfrm>
          <a:custGeom>
            <a:avLst/>
            <a:gdLst/>
            <a:ahLst/>
            <a:cxnLst/>
            <a:rect l="l" t="t" r="r" b="b"/>
            <a:pathLst>
              <a:path w="38734" h="31114">
                <a:moveTo>
                  <a:pt x="482" y="0"/>
                </a:moveTo>
                <a:lnTo>
                  <a:pt x="9271" y="15671"/>
                </a:lnTo>
                <a:lnTo>
                  <a:pt x="0" y="31064"/>
                </a:lnTo>
                <a:lnTo>
                  <a:pt x="38277" y="16116"/>
                </a:lnTo>
                <a:lnTo>
                  <a:pt x="482" y="0"/>
                </a:lnTo>
                <a:close/>
              </a:path>
            </a:pathLst>
          </a:custGeom>
          <a:solidFill>
            <a:srgbClr val="50B8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98973" y="5298171"/>
            <a:ext cx="73456" cy="1530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14219" y="5382615"/>
            <a:ext cx="227495" cy="4445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12792" y="574982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31191" y="0"/>
                </a:moveTo>
                <a:lnTo>
                  <a:pt x="749" y="0"/>
                </a:lnTo>
                <a:lnTo>
                  <a:pt x="0" y="736"/>
                </a:lnTo>
                <a:lnTo>
                  <a:pt x="0" y="27139"/>
                </a:lnTo>
                <a:lnTo>
                  <a:pt x="749" y="27876"/>
                </a:lnTo>
                <a:lnTo>
                  <a:pt x="31191" y="27876"/>
                </a:lnTo>
                <a:lnTo>
                  <a:pt x="31940" y="27139"/>
                </a:lnTo>
                <a:lnTo>
                  <a:pt x="31940" y="736"/>
                </a:lnTo>
                <a:lnTo>
                  <a:pt x="31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15899" y="5752430"/>
            <a:ext cx="26034" cy="22860"/>
          </a:xfrm>
          <a:custGeom>
            <a:avLst/>
            <a:gdLst/>
            <a:ahLst/>
            <a:cxnLst/>
            <a:rect l="l" t="t" r="r" b="b"/>
            <a:pathLst>
              <a:path w="26034" h="22860">
                <a:moveTo>
                  <a:pt x="13157" y="0"/>
                </a:moveTo>
                <a:lnTo>
                  <a:pt x="12560" y="0"/>
                </a:lnTo>
                <a:lnTo>
                  <a:pt x="10286" y="3873"/>
                </a:lnTo>
                <a:lnTo>
                  <a:pt x="1917" y="18376"/>
                </a:lnTo>
                <a:lnTo>
                  <a:pt x="838" y="20205"/>
                </a:lnTo>
                <a:lnTo>
                  <a:pt x="0" y="21856"/>
                </a:lnTo>
                <a:lnTo>
                  <a:pt x="342" y="22377"/>
                </a:lnTo>
                <a:lnTo>
                  <a:pt x="1333" y="22466"/>
                </a:lnTo>
                <a:lnTo>
                  <a:pt x="25463" y="22440"/>
                </a:lnTo>
                <a:lnTo>
                  <a:pt x="25799" y="21856"/>
                </a:lnTo>
                <a:lnTo>
                  <a:pt x="25196" y="20815"/>
                </a:lnTo>
                <a:lnTo>
                  <a:pt x="3098" y="20815"/>
                </a:lnTo>
                <a:lnTo>
                  <a:pt x="2451" y="20777"/>
                </a:lnTo>
                <a:lnTo>
                  <a:pt x="2781" y="20027"/>
                </a:lnTo>
                <a:lnTo>
                  <a:pt x="12395" y="3378"/>
                </a:lnTo>
                <a:lnTo>
                  <a:pt x="12826" y="2743"/>
                </a:lnTo>
                <a:lnTo>
                  <a:pt x="14743" y="2743"/>
                </a:lnTo>
                <a:lnTo>
                  <a:pt x="13157" y="0"/>
                </a:lnTo>
                <a:close/>
              </a:path>
              <a:path w="26034" h="22860">
                <a:moveTo>
                  <a:pt x="14743" y="2743"/>
                </a:moveTo>
                <a:lnTo>
                  <a:pt x="12928" y="2743"/>
                </a:lnTo>
                <a:lnTo>
                  <a:pt x="13754" y="4102"/>
                </a:lnTo>
                <a:lnTo>
                  <a:pt x="17525" y="10680"/>
                </a:lnTo>
                <a:lnTo>
                  <a:pt x="23033" y="20205"/>
                </a:lnTo>
                <a:lnTo>
                  <a:pt x="23323" y="20777"/>
                </a:lnTo>
                <a:lnTo>
                  <a:pt x="25196" y="20815"/>
                </a:lnTo>
                <a:lnTo>
                  <a:pt x="14743" y="27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18352" y="5755168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0477" y="0"/>
                </a:moveTo>
                <a:lnTo>
                  <a:pt x="10083" y="431"/>
                </a:lnTo>
                <a:lnTo>
                  <a:pt x="330" y="17297"/>
                </a:lnTo>
                <a:lnTo>
                  <a:pt x="0" y="18034"/>
                </a:lnTo>
                <a:lnTo>
                  <a:pt x="647" y="18084"/>
                </a:lnTo>
                <a:lnTo>
                  <a:pt x="20866" y="18084"/>
                </a:lnTo>
                <a:lnTo>
                  <a:pt x="20434" y="17170"/>
                </a:lnTo>
                <a:lnTo>
                  <a:pt x="9753" y="17170"/>
                </a:lnTo>
                <a:lnTo>
                  <a:pt x="9080" y="14135"/>
                </a:lnTo>
                <a:lnTo>
                  <a:pt x="9846" y="14135"/>
                </a:lnTo>
                <a:lnTo>
                  <a:pt x="10170" y="11696"/>
                </a:lnTo>
                <a:lnTo>
                  <a:pt x="7251" y="11696"/>
                </a:lnTo>
                <a:lnTo>
                  <a:pt x="7404" y="10998"/>
                </a:lnTo>
                <a:lnTo>
                  <a:pt x="9334" y="4102"/>
                </a:lnTo>
                <a:lnTo>
                  <a:pt x="9474" y="4013"/>
                </a:lnTo>
                <a:lnTo>
                  <a:pt x="11684" y="3987"/>
                </a:lnTo>
                <a:lnTo>
                  <a:pt x="12819" y="3987"/>
                </a:lnTo>
                <a:lnTo>
                  <a:pt x="11303" y="1358"/>
                </a:lnTo>
                <a:lnTo>
                  <a:pt x="10477" y="0"/>
                </a:lnTo>
                <a:close/>
              </a:path>
              <a:path w="20954" h="18414">
                <a:moveTo>
                  <a:pt x="15104" y="7988"/>
                </a:moveTo>
                <a:lnTo>
                  <a:pt x="12344" y="7988"/>
                </a:lnTo>
                <a:lnTo>
                  <a:pt x="12509" y="8153"/>
                </a:lnTo>
                <a:lnTo>
                  <a:pt x="10782" y="14566"/>
                </a:lnTo>
                <a:lnTo>
                  <a:pt x="11518" y="14566"/>
                </a:lnTo>
                <a:lnTo>
                  <a:pt x="9753" y="17170"/>
                </a:lnTo>
                <a:lnTo>
                  <a:pt x="20434" y="17170"/>
                </a:lnTo>
                <a:lnTo>
                  <a:pt x="15104" y="7988"/>
                </a:lnTo>
                <a:close/>
              </a:path>
              <a:path w="20954" h="18414">
                <a:moveTo>
                  <a:pt x="9846" y="14135"/>
                </a:moveTo>
                <a:lnTo>
                  <a:pt x="9080" y="14135"/>
                </a:lnTo>
                <a:lnTo>
                  <a:pt x="9804" y="14452"/>
                </a:lnTo>
                <a:lnTo>
                  <a:pt x="9846" y="14135"/>
                </a:lnTo>
                <a:close/>
              </a:path>
              <a:path w="20954" h="18414">
                <a:moveTo>
                  <a:pt x="10388" y="10058"/>
                </a:moveTo>
                <a:lnTo>
                  <a:pt x="7251" y="11696"/>
                </a:lnTo>
                <a:lnTo>
                  <a:pt x="10170" y="11696"/>
                </a:lnTo>
                <a:lnTo>
                  <a:pt x="10388" y="10058"/>
                </a:lnTo>
                <a:close/>
              </a:path>
              <a:path w="20954" h="18414">
                <a:moveTo>
                  <a:pt x="12819" y="3987"/>
                </a:moveTo>
                <a:lnTo>
                  <a:pt x="11684" y="3987"/>
                </a:lnTo>
                <a:lnTo>
                  <a:pt x="9512" y="8915"/>
                </a:lnTo>
                <a:lnTo>
                  <a:pt x="9347" y="9410"/>
                </a:lnTo>
                <a:lnTo>
                  <a:pt x="9512" y="9486"/>
                </a:lnTo>
                <a:lnTo>
                  <a:pt x="12344" y="7988"/>
                </a:lnTo>
                <a:lnTo>
                  <a:pt x="15104" y="7988"/>
                </a:lnTo>
                <a:lnTo>
                  <a:pt x="12819" y="3987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56482" y="5382615"/>
            <a:ext cx="227495" cy="4445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55061" y="5749826"/>
            <a:ext cx="32384" cy="27940"/>
          </a:xfrm>
          <a:custGeom>
            <a:avLst/>
            <a:gdLst/>
            <a:ahLst/>
            <a:cxnLst/>
            <a:rect l="l" t="t" r="r" b="b"/>
            <a:pathLst>
              <a:path w="32384" h="27939">
                <a:moveTo>
                  <a:pt x="31191" y="0"/>
                </a:moveTo>
                <a:lnTo>
                  <a:pt x="749" y="0"/>
                </a:lnTo>
                <a:lnTo>
                  <a:pt x="0" y="736"/>
                </a:lnTo>
                <a:lnTo>
                  <a:pt x="0" y="27139"/>
                </a:lnTo>
                <a:lnTo>
                  <a:pt x="749" y="27876"/>
                </a:lnTo>
                <a:lnTo>
                  <a:pt x="31191" y="27876"/>
                </a:lnTo>
                <a:lnTo>
                  <a:pt x="31940" y="27139"/>
                </a:lnTo>
                <a:lnTo>
                  <a:pt x="31940" y="736"/>
                </a:lnTo>
                <a:lnTo>
                  <a:pt x="311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58168" y="5752430"/>
            <a:ext cx="26034" cy="22860"/>
          </a:xfrm>
          <a:custGeom>
            <a:avLst/>
            <a:gdLst/>
            <a:ahLst/>
            <a:cxnLst/>
            <a:rect l="l" t="t" r="r" b="b"/>
            <a:pathLst>
              <a:path w="26034" h="22860">
                <a:moveTo>
                  <a:pt x="13157" y="0"/>
                </a:moveTo>
                <a:lnTo>
                  <a:pt x="12547" y="0"/>
                </a:lnTo>
                <a:lnTo>
                  <a:pt x="10286" y="3873"/>
                </a:lnTo>
                <a:lnTo>
                  <a:pt x="1917" y="18376"/>
                </a:lnTo>
                <a:lnTo>
                  <a:pt x="838" y="20205"/>
                </a:lnTo>
                <a:lnTo>
                  <a:pt x="0" y="21856"/>
                </a:lnTo>
                <a:lnTo>
                  <a:pt x="342" y="22377"/>
                </a:lnTo>
                <a:lnTo>
                  <a:pt x="1333" y="22466"/>
                </a:lnTo>
                <a:lnTo>
                  <a:pt x="25463" y="22440"/>
                </a:lnTo>
                <a:lnTo>
                  <a:pt x="25786" y="21856"/>
                </a:lnTo>
                <a:lnTo>
                  <a:pt x="25186" y="20815"/>
                </a:lnTo>
                <a:lnTo>
                  <a:pt x="3098" y="20815"/>
                </a:lnTo>
                <a:lnTo>
                  <a:pt x="2451" y="20777"/>
                </a:lnTo>
                <a:lnTo>
                  <a:pt x="2781" y="20027"/>
                </a:lnTo>
                <a:lnTo>
                  <a:pt x="12382" y="3378"/>
                </a:lnTo>
                <a:lnTo>
                  <a:pt x="12826" y="2743"/>
                </a:lnTo>
                <a:lnTo>
                  <a:pt x="14762" y="2743"/>
                </a:lnTo>
                <a:lnTo>
                  <a:pt x="13157" y="0"/>
                </a:lnTo>
                <a:close/>
              </a:path>
              <a:path w="26034" h="22860">
                <a:moveTo>
                  <a:pt x="14762" y="2743"/>
                </a:moveTo>
                <a:lnTo>
                  <a:pt x="12928" y="2743"/>
                </a:lnTo>
                <a:lnTo>
                  <a:pt x="14287" y="5016"/>
                </a:lnTo>
                <a:lnTo>
                  <a:pt x="17525" y="10680"/>
                </a:lnTo>
                <a:lnTo>
                  <a:pt x="23033" y="20205"/>
                </a:lnTo>
                <a:lnTo>
                  <a:pt x="23323" y="20777"/>
                </a:lnTo>
                <a:lnTo>
                  <a:pt x="25186" y="20815"/>
                </a:lnTo>
                <a:lnTo>
                  <a:pt x="14762" y="27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60619" y="5755168"/>
            <a:ext cx="20955" cy="18415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0477" y="0"/>
                </a:moveTo>
                <a:lnTo>
                  <a:pt x="10071" y="431"/>
                </a:lnTo>
                <a:lnTo>
                  <a:pt x="330" y="17297"/>
                </a:lnTo>
                <a:lnTo>
                  <a:pt x="0" y="18034"/>
                </a:lnTo>
                <a:lnTo>
                  <a:pt x="647" y="18084"/>
                </a:lnTo>
                <a:lnTo>
                  <a:pt x="20853" y="18084"/>
                </a:lnTo>
                <a:lnTo>
                  <a:pt x="20434" y="17170"/>
                </a:lnTo>
                <a:lnTo>
                  <a:pt x="9753" y="17170"/>
                </a:lnTo>
                <a:lnTo>
                  <a:pt x="9080" y="14135"/>
                </a:lnTo>
                <a:lnTo>
                  <a:pt x="9833" y="14135"/>
                </a:lnTo>
                <a:lnTo>
                  <a:pt x="10158" y="11696"/>
                </a:lnTo>
                <a:lnTo>
                  <a:pt x="7239" y="11696"/>
                </a:lnTo>
                <a:lnTo>
                  <a:pt x="7353" y="11252"/>
                </a:lnTo>
                <a:lnTo>
                  <a:pt x="7391" y="10998"/>
                </a:lnTo>
                <a:lnTo>
                  <a:pt x="9334" y="4102"/>
                </a:lnTo>
                <a:lnTo>
                  <a:pt x="9461" y="4013"/>
                </a:lnTo>
                <a:lnTo>
                  <a:pt x="11684" y="3987"/>
                </a:lnTo>
                <a:lnTo>
                  <a:pt x="12819" y="3987"/>
                </a:lnTo>
                <a:lnTo>
                  <a:pt x="10477" y="0"/>
                </a:lnTo>
                <a:close/>
              </a:path>
              <a:path w="20954" h="18414">
                <a:moveTo>
                  <a:pt x="15104" y="7988"/>
                </a:moveTo>
                <a:lnTo>
                  <a:pt x="12331" y="7988"/>
                </a:lnTo>
                <a:lnTo>
                  <a:pt x="12509" y="8153"/>
                </a:lnTo>
                <a:lnTo>
                  <a:pt x="10782" y="14566"/>
                </a:lnTo>
                <a:lnTo>
                  <a:pt x="11506" y="14566"/>
                </a:lnTo>
                <a:lnTo>
                  <a:pt x="9753" y="17170"/>
                </a:lnTo>
                <a:lnTo>
                  <a:pt x="20434" y="17170"/>
                </a:lnTo>
                <a:lnTo>
                  <a:pt x="15104" y="7988"/>
                </a:lnTo>
                <a:close/>
              </a:path>
              <a:path w="20954" h="18414">
                <a:moveTo>
                  <a:pt x="9833" y="14135"/>
                </a:moveTo>
                <a:lnTo>
                  <a:pt x="9080" y="14135"/>
                </a:lnTo>
                <a:lnTo>
                  <a:pt x="9791" y="14452"/>
                </a:lnTo>
                <a:lnTo>
                  <a:pt x="9833" y="14135"/>
                </a:lnTo>
                <a:close/>
              </a:path>
              <a:path w="20954" h="18414">
                <a:moveTo>
                  <a:pt x="10375" y="10058"/>
                </a:moveTo>
                <a:lnTo>
                  <a:pt x="7239" y="11696"/>
                </a:lnTo>
                <a:lnTo>
                  <a:pt x="10158" y="11696"/>
                </a:lnTo>
                <a:lnTo>
                  <a:pt x="10375" y="10058"/>
                </a:lnTo>
                <a:close/>
              </a:path>
              <a:path w="20954" h="18414">
                <a:moveTo>
                  <a:pt x="12819" y="3987"/>
                </a:moveTo>
                <a:lnTo>
                  <a:pt x="11684" y="3987"/>
                </a:lnTo>
                <a:lnTo>
                  <a:pt x="9512" y="8915"/>
                </a:lnTo>
                <a:lnTo>
                  <a:pt x="9347" y="9410"/>
                </a:lnTo>
                <a:lnTo>
                  <a:pt x="9512" y="9486"/>
                </a:lnTo>
                <a:lnTo>
                  <a:pt x="12331" y="7988"/>
                </a:lnTo>
                <a:lnTo>
                  <a:pt x="15104" y="7988"/>
                </a:lnTo>
                <a:lnTo>
                  <a:pt x="12819" y="3987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27877" y="5473882"/>
            <a:ext cx="1241425" cy="67310"/>
          </a:xfrm>
          <a:custGeom>
            <a:avLst/>
            <a:gdLst/>
            <a:ahLst/>
            <a:cxnLst/>
            <a:rect l="l" t="t" r="r" b="b"/>
            <a:pathLst>
              <a:path w="1241425" h="67310">
                <a:moveTo>
                  <a:pt x="0" y="0"/>
                </a:moveTo>
                <a:lnTo>
                  <a:pt x="348885" y="50227"/>
                </a:lnTo>
                <a:lnTo>
                  <a:pt x="594472" y="66970"/>
                </a:lnTo>
                <a:lnTo>
                  <a:pt x="853126" y="50227"/>
                </a:lnTo>
                <a:lnTo>
                  <a:pt x="1241209" y="0"/>
                </a:lnTo>
              </a:path>
            </a:pathLst>
          </a:custGeom>
          <a:ln w="9969">
            <a:solidFill>
              <a:srgbClr val="A0C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27877" y="5555006"/>
            <a:ext cx="1241425" cy="67310"/>
          </a:xfrm>
          <a:custGeom>
            <a:avLst/>
            <a:gdLst/>
            <a:ahLst/>
            <a:cxnLst/>
            <a:rect l="l" t="t" r="r" b="b"/>
            <a:pathLst>
              <a:path w="1241425" h="67310">
                <a:moveTo>
                  <a:pt x="0" y="0"/>
                </a:moveTo>
                <a:lnTo>
                  <a:pt x="348885" y="50227"/>
                </a:lnTo>
                <a:lnTo>
                  <a:pt x="594472" y="66970"/>
                </a:lnTo>
                <a:lnTo>
                  <a:pt x="853126" y="50227"/>
                </a:lnTo>
                <a:lnTo>
                  <a:pt x="1241209" y="0"/>
                </a:lnTo>
              </a:path>
            </a:pathLst>
          </a:custGeom>
          <a:ln w="9969">
            <a:solidFill>
              <a:srgbClr val="A0C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27877" y="5636124"/>
            <a:ext cx="1241425" cy="67310"/>
          </a:xfrm>
          <a:custGeom>
            <a:avLst/>
            <a:gdLst/>
            <a:ahLst/>
            <a:cxnLst/>
            <a:rect l="l" t="t" r="r" b="b"/>
            <a:pathLst>
              <a:path w="1241425" h="67310">
                <a:moveTo>
                  <a:pt x="0" y="0"/>
                </a:moveTo>
                <a:lnTo>
                  <a:pt x="348885" y="50227"/>
                </a:lnTo>
                <a:lnTo>
                  <a:pt x="594472" y="66970"/>
                </a:lnTo>
                <a:lnTo>
                  <a:pt x="853126" y="50227"/>
                </a:lnTo>
                <a:lnTo>
                  <a:pt x="1241209" y="0"/>
                </a:lnTo>
              </a:path>
            </a:pathLst>
          </a:custGeom>
          <a:ln w="9969">
            <a:solidFill>
              <a:srgbClr val="A0C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43954" y="5473438"/>
            <a:ext cx="83185" cy="7620"/>
          </a:xfrm>
          <a:custGeom>
            <a:avLst/>
            <a:gdLst/>
            <a:ahLst/>
            <a:cxnLst/>
            <a:rect l="l" t="t" r="r" b="b"/>
            <a:pathLst>
              <a:path w="83184" h="7620">
                <a:moveTo>
                  <a:pt x="82880" y="444"/>
                </a:moveTo>
                <a:lnTo>
                  <a:pt x="57775" y="5623"/>
                </a:lnTo>
                <a:lnTo>
                  <a:pt x="40773" y="7304"/>
                </a:lnTo>
                <a:lnTo>
                  <a:pt x="24104" y="5443"/>
                </a:lnTo>
                <a:lnTo>
                  <a:pt x="0" y="0"/>
                </a:lnTo>
              </a:path>
            </a:pathLst>
          </a:custGeom>
          <a:ln w="9969">
            <a:solidFill>
              <a:srgbClr val="A0C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43954" y="5554381"/>
            <a:ext cx="83185" cy="7620"/>
          </a:xfrm>
          <a:custGeom>
            <a:avLst/>
            <a:gdLst/>
            <a:ahLst/>
            <a:cxnLst/>
            <a:rect l="l" t="t" r="r" b="b"/>
            <a:pathLst>
              <a:path w="83184" h="7620">
                <a:moveTo>
                  <a:pt x="82880" y="457"/>
                </a:moveTo>
                <a:lnTo>
                  <a:pt x="57775" y="5629"/>
                </a:lnTo>
                <a:lnTo>
                  <a:pt x="40773" y="7305"/>
                </a:lnTo>
                <a:lnTo>
                  <a:pt x="24104" y="5443"/>
                </a:lnTo>
                <a:lnTo>
                  <a:pt x="0" y="0"/>
                </a:lnTo>
              </a:path>
            </a:pathLst>
          </a:custGeom>
          <a:ln w="9969">
            <a:solidFill>
              <a:srgbClr val="A0C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43954" y="5634098"/>
            <a:ext cx="83185" cy="7620"/>
          </a:xfrm>
          <a:custGeom>
            <a:avLst/>
            <a:gdLst/>
            <a:ahLst/>
            <a:cxnLst/>
            <a:rect l="l" t="t" r="r" b="b"/>
            <a:pathLst>
              <a:path w="83184" h="7620">
                <a:moveTo>
                  <a:pt x="82880" y="444"/>
                </a:moveTo>
                <a:lnTo>
                  <a:pt x="57775" y="5616"/>
                </a:lnTo>
                <a:lnTo>
                  <a:pt x="40773" y="7294"/>
                </a:lnTo>
                <a:lnTo>
                  <a:pt x="24104" y="5436"/>
                </a:lnTo>
                <a:lnTo>
                  <a:pt x="0" y="0"/>
                </a:lnTo>
              </a:path>
            </a:pathLst>
          </a:custGeom>
          <a:ln w="9969">
            <a:solidFill>
              <a:srgbClr val="A0C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71316" y="5472186"/>
            <a:ext cx="83185" cy="7620"/>
          </a:xfrm>
          <a:custGeom>
            <a:avLst/>
            <a:gdLst/>
            <a:ahLst/>
            <a:cxnLst/>
            <a:rect l="l" t="t" r="r" b="b"/>
            <a:pathLst>
              <a:path w="83184" h="7620">
                <a:moveTo>
                  <a:pt x="82880" y="457"/>
                </a:moveTo>
                <a:lnTo>
                  <a:pt x="57782" y="5629"/>
                </a:lnTo>
                <a:lnTo>
                  <a:pt x="40782" y="7305"/>
                </a:lnTo>
                <a:lnTo>
                  <a:pt x="24112" y="5443"/>
                </a:lnTo>
                <a:lnTo>
                  <a:pt x="0" y="0"/>
                </a:lnTo>
              </a:path>
            </a:pathLst>
          </a:custGeom>
          <a:ln w="9969">
            <a:solidFill>
              <a:srgbClr val="A0C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071316" y="5553148"/>
            <a:ext cx="83185" cy="7620"/>
          </a:xfrm>
          <a:custGeom>
            <a:avLst/>
            <a:gdLst/>
            <a:ahLst/>
            <a:cxnLst/>
            <a:rect l="l" t="t" r="r" b="b"/>
            <a:pathLst>
              <a:path w="83184" h="7620">
                <a:moveTo>
                  <a:pt x="82880" y="444"/>
                </a:moveTo>
                <a:lnTo>
                  <a:pt x="57782" y="5616"/>
                </a:lnTo>
                <a:lnTo>
                  <a:pt x="40782" y="7294"/>
                </a:lnTo>
                <a:lnTo>
                  <a:pt x="24112" y="5436"/>
                </a:lnTo>
                <a:lnTo>
                  <a:pt x="0" y="0"/>
                </a:lnTo>
              </a:path>
            </a:pathLst>
          </a:custGeom>
          <a:ln w="9969">
            <a:solidFill>
              <a:srgbClr val="A0C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71316" y="5632852"/>
            <a:ext cx="83185" cy="7620"/>
          </a:xfrm>
          <a:custGeom>
            <a:avLst/>
            <a:gdLst/>
            <a:ahLst/>
            <a:cxnLst/>
            <a:rect l="l" t="t" r="r" b="b"/>
            <a:pathLst>
              <a:path w="83184" h="7620">
                <a:moveTo>
                  <a:pt x="82880" y="444"/>
                </a:moveTo>
                <a:lnTo>
                  <a:pt x="57782" y="5616"/>
                </a:lnTo>
                <a:lnTo>
                  <a:pt x="40782" y="7294"/>
                </a:lnTo>
                <a:lnTo>
                  <a:pt x="24112" y="5436"/>
                </a:lnTo>
                <a:lnTo>
                  <a:pt x="0" y="0"/>
                </a:lnTo>
              </a:path>
            </a:pathLst>
          </a:custGeom>
          <a:ln w="9969">
            <a:solidFill>
              <a:srgbClr val="A0C3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4033" y="2394203"/>
            <a:ext cx="1281899" cy="1440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0458" y="1322971"/>
            <a:ext cx="736468" cy="63387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96962" y="1268615"/>
            <a:ext cx="466413" cy="4852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03667" y="1539097"/>
            <a:ext cx="112623" cy="926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3898" y="1952319"/>
            <a:ext cx="724194" cy="47069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1586" y="1914067"/>
            <a:ext cx="155620" cy="2963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7523" y="1434964"/>
            <a:ext cx="115314" cy="682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6214" y="1347177"/>
            <a:ext cx="205333" cy="2035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1261" y="629742"/>
            <a:ext cx="958659" cy="9049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13315" y="1231005"/>
            <a:ext cx="302895" cy="90170"/>
          </a:xfrm>
          <a:custGeom>
            <a:avLst/>
            <a:gdLst/>
            <a:ahLst/>
            <a:cxnLst/>
            <a:rect l="l" t="t" r="r" b="b"/>
            <a:pathLst>
              <a:path w="302894" h="90169">
                <a:moveTo>
                  <a:pt x="292275" y="41097"/>
                </a:moveTo>
                <a:lnTo>
                  <a:pt x="237718" y="41097"/>
                </a:lnTo>
                <a:lnTo>
                  <a:pt x="251231" y="43100"/>
                </a:lnTo>
                <a:lnTo>
                  <a:pt x="262477" y="48834"/>
                </a:lnTo>
                <a:lnTo>
                  <a:pt x="277523" y="62860"/>
                </a:lnTo>
                <a:lnTo>
                  <a:pt x="302437" y="89738"/>
                </a:lnTo>
                <a:lnTo>
                  <a:pt x="296465" y="51217"/>
                </a:lnTo>
                <a:lnTo>
                  <a:pt x="292275" y="41097"/>
                </a:lnTo>
                <a:close/>
              </a:path>
              <a:path w="302894" h="90169">
                <a:moveTo>
                  <a:pt x="287637" y="29895"/>
                </a:moveTo>
                <a:lnTo>
                  <a:pt x="137477" y="29895"/>
                </a:lnTo>
                <a:lnTo>
                  <a:pt x="147284" y="31155"/>
                </a:lnTo>
                <a:lnTo>
                  <a:pt x="155357" y="36309"/>
                </a:lnTo>
                <a:lnTo>
                  <a:pt x="166018" y="49616"/>
                </a:lnTo>
                <a:lnTo>
                  <a:pt x="183591" y="75336"/>
                </a:lnTo>
                <a:lnTo>
                  <a:pt x="189807" y="69766"/>
                </a:lnTo>
                <a:lnTo>
                  <a:pt x="204677" y="57631"/>
                </a:lnTo>
                <a:lnTo>
                  <a:pt x="222537" y="45788"/>
                </a:lnTo>
                <a:lnTo>
                  <a:pt x="237718" y="41097"/>
                </a:lnTo>
                <a:lnTo>
                  <a:pt x="292275" y="41097"/>
                </a:lnTo>
                <a:lnTo>
                  <a:pt x="287637" y="29895"/>
                </a:lnTo>
                <a:close/>
              </a:path>
              <a:path w="302894" h="90169">
                <a:moveTo>
                  <a:pt x="102069" y="4394"/>
                </a:moveTo>
                <a:lnTo>
                  <a:pt x="63027" y="9992"/>
                </a:lnTo>
                <a:lnTo>
                  <a:pt x="39381" y="18889"/>
                </a:lnTo>
                <a:lnTo>
                  <a:pt x="21561" y="37414"/>
                </a:lnTo>
                <a:lnTo>
                  <a:pt x="0" y="71894"/>
                </a:lnTo>
                <a:lnTo>
                  <a:pt x="8870" y="64657"/>
                </a:lnTo>
                <a:lnTo>
                  <a:pt x="29827" y="49355"/>
                </a:lnTo>
                <a:lnTo>
                  <a:pt x="54387" y="35600"/>
                </a:lnTo>
                <a:lnTo>
                  <a:pt x="74066" y="33007"/>
                </a:lnTo>
                <a:lnTo>
                  <a:pt x="129483" y="33007"/>
                </a:lnTo>
                <a:lnTo>
                  <a:pt x="137477" y="29895"/>
                </a:lnTo>
                <a:lnTo>
                  <a:pt x="287637" y="29895"/>
                </a:lnTo>
                <a:lnTo>
                  <a:pt x="287278" y="29029"/>
                </a:lnTo>
                <a:lnTo>
                  <a:pt x="273577" y="18672"/>
                </a:lnTo>
                <a:lnTo>
                  <a:pt x="230455" y="18672"/>
                </a:lnTo>
                <a:lnTo>
                  <a:pt x="221810" y="15811"/>
                </a:lnTo>
                <a:lnTo>
                  <a:pt x="175615" y="15811"/>
                </a:lnTo>
                <a:lnTo>
                  <a:pt x="169608" y="15570"/>
                </a:lnTo>
                <a:lnTo>
                  <a:pt x="165706" y="15176"/>
                </a:lnTo>
                <a:lnTo>
                  <a:pt x="165310" y="14973"/>
                </a:lnTo>
                <a:lnTo>
                  <a:pt x="107683" y="14973"/>
                </a:lnTo>
                <a:lnTo>
                  <a:pt x="104902" y="13881"/>
                </a:lnTo>
                <a:lnTo>
                  <a:pt x="102069" y="4394"/>
                </a:lnTo>
                <a:close/>
              </a:path>
              <a:path w="302894" h="90169">
                <a:moveTo>
                  <a:pt x="129483" y="33007"/>
                </a:moveTo>
                <a:lnTo>
                  <a:pt x="74066" y="33007"/>
                </a:lnTo>
                <a:lnTo>
                  <a:pt x="79289" y="35774"/>
                </a:lnTo>
                <a:lnTo>
                  <a:pt x="82134" y="40619"/>
                </a:lnTo>
                <a:lnTo>
                  <a:pt x="83600" y="51217"/>
                </a:lnTo>
                <a:lnTo>
                  <a:pt x="84658" y="70662"/>
                </a:lnTo>
                <a:lnTo>
                  <a:pt x="90569" y="64151"/>
                </a:lnTo>
                <a:lnTo>
                  <a:pt x="104824" y="49903"/>
                </a:lnTo>
                <a:lnTo>
                  <a:pt x="122200" y="35842"/>
                </a:lnTo>
                <a:lnTo>
                  <a:pt x="129483" y="33007"/>
                </a:lnTo>
                <a:close/>
              </a:path>
              <a:path w="302894" h="90169">
                <a:moveTo>
                  <a:pt x="233362" y="0"/>
                </a:moveTo>
                <a:lnTo>
                  <a:pt x="243903" y="8178"/>
                </a:lnTo>
                <a:lnTo>
                  <a:pt x="242087" y="11214"/>
                </a:lnTo>
                <a:lnTo>
                  <a:pt x="237448" y="17486"/>
                </a:lnTo>
                <a:lnTo>
                  <a:pt x="230455" y="18672"/>
                </a:lnTo>
                <a:lnTo>
                  <a:pt x="273577" y="18672"/>
                </a:lnTo>
                <a:lnTo>
                  <a:pt x="268403" y="14760"/>
                </a:lnTo>
                <a:lnTo>
                  <a:pt x="233362" y="0"/>
                </a:lnTo>
                <a:close/>
              </a:path>
              <a:path w="302894" h="90169">
                <a:moveTo>
                  <a:pt x="189801" y="2527"/>
                </a:moveTo>
                <a:lnTo>
                  <a:pt x="175615" y="15811"/>
                </a:lnTo>
                <a:lnTo>
                  <a:pt x="221810" y="15811"/>
                </a:lnTo>
                <a:lnTo>
                  <a:pt x="216207" y="13957"/>
                </a:lnTo>
                <a:lnTo>
                  <a:pt x="189801" y="2527"/>
                </a:lnTo>
                <a:close/>
              </a:path>
              <a:path w="302894" h="90169">
                <a:moveTo>
                  <a:pt x="149377" y="0"/>
                </a:moveTo>
                <a:lnTo>
                  <a:pt x="144316" y="2898"/>
                </a:lnTo>
                <a:lnTo>
                  <a:pt x="132407" y="8977"/>
                </a:lnTo>
                <a:lnTo>
                  <a:pt x="118559" y="14310"/>
                </a:lnTo>
                <a:lnTo>
                  <a:pt x="107683" y="14973"/>
                </a:lnTo>
                <a:lnTo>
                  <a:pt x="165310" y="14973"/>
                </a:lnTo>
                <a:lnTo>
                  <a:pt x="162298" y="13423"/>
                </a:lnTo>
                <a:lnTo>
                  <a:pt x="157487" y="8851"/>
                </a:lnTo>
                <a:lnTo>
                  <a:pt x="149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72324" y="1294828"/>
            <a:ext cx="354634" cy="795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5870" y="1210538"/>
            <a:ext cx="111009" cy="391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1236" y="985065"/>
            <a:ext cx="133985" cy="67310"/>
          </a:xfrm>
          <a:custGeom>
            <a:avLst/>
            <a:gdLst/>
            <a:ahLst/>
            <a:cxnLst/>
            <a:rect l="l" t="t" r="r" b="b"/>
            <a:pathLst>
              <a:path w="133984" h="67309">
                <a:moveTo>
                  <a:pt x="66738" y="0"/>
                </a:moveTo>
                <a:lnTo>
                  <a:pt x="40756" y="5245"/>
                </a:lnTo>
                <a:lnTo>
                  <a:pt x="19543" y="19548"/>
                </a:lnTo>
                <a:lnTo>
                  <a:pt x="5243" y="40762"/>
                </a:lnTo>
                <a:lnTo>
                  <a:pt x="0" y="66738"/>
                </a:lnTo>
                <a:lnTo>
                  <a:pt x="133489" y="66738"/>
                </a:lnTo>
                <a:lnTo>
                  <a:pt x="128242" y="40762"/>
                </a:lnTo>
                <a:lnTo>
                  <a:pt x="113934" y="19548"/>
                </a:lnTo>
                <a:lnTo>
                  <a:pt x="92716" y="5245"/>
                </a:lnTo>
                <a:lnTo>
                  <a:pt x="66738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4524" y="991628"/>
            <a:ext cx="126911" cy="1269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38857" y="1035963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4">
                <a:moveTo>
                  <a:pt x="19113" y="0"/>
                </a:moveTo>
                <a:lnTo>
                  <a:pt x="11674" y="1502"/>
                </a:lnTo>
                <a:lnTo>
                  <a:pt x="5599" y="5600"/>
                </a:lnTo>
                <a:lnTo>
                  <a:pt x="1502" y="11680"/>
                </a:lnTo>
                <a:lnTo>
                  <a:pt x="0" y="19126"/>
                </a:lnTo>
                <a:lnTo>
                  <a:pt x="1502" y="26572"/>
                </a:lnTo>
                <a:lnTo>
                  <a:pt x="5599" y="32651"/>
                </a:lnTo>
                <a:lnTo>
                  <a:pt x="11674" y="36749"/>
                </a:lnTo>
                <a:lnTo>
                  <a:pt x="19113" y="38252"/>
                </a:lnTo>
                <a:lnTo>
                  <a:pt x="26559" y="36749"/>
                </a:lnTo>
                <a:lnTo>
                  <a:pt x="32638" y="32651"/>
                </a:lnTo>
                <a:lnTo>
                  <a:pt x="36737" y="26572"/>
                </a:lnTo>
                <a:lnTo>
                  <a:pt x="38239" y="19126"/>
                </a:lnTo>
                <a:lnTo>
                  <a:pt x="36737" y="11680"/>
                </a:lnTo>
                <a:lnTo>
                  <a:pt x="32639" y="5600"/>
                </a:lnTo>
                <a:lnTo>
                  <a:pt x="26559" y="1502"/>
                </a:lnTo>
                <a:lnTo>
                  <a:pt x="19113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15043" y="1059115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4">
                <a:moveTo>
                  <a:pt x="19126" y="0"/>
                </a:moveTo>
                <a:lnTo>
                  <a:pt x="11927" y="1397"/>
                </a:lnTo>
                <a:lnTo>
                  <a:pt x="5600" y="5591"/>
                </a:lnTo>
                <a:lnTo>
                  <a:pt x="1400" y="11923"/>
                </a:lnTo>
                <a:lnTo>
                  <a:pt x="0" y="19121"/>
                </a:lnTo>
                <a:lnTo>
                  <a:pt x="1400" y="26316"/>
                </a:lnTo>
                <a:lnTo>
                  <a:pt x="5600" y="32642"/>
                </a:lnTo>
                <a:lnTo>
                  <a:pt x="11927" y="36842"/>
                </a:lnTo>
                <a:lnTo>
                  <a:pt x="19126" y="38242"/>
                </a:lnTo>
                <a:lnTo>
                  <a:pt x="26324" y="36842"/>
                </a:lnTo>
                <a:lnTo>
                  <a:pt x="32651" y="32642"/>
                </a:lnTo>
                <a:lnTo>
                  <a:pt x="36852" y="26316"/>
                </a:lnTo>
                <a:lnTo>
                  <a:pt x="38252" y="19121"/>
                </a:lnTo>
                <a:lnTo>
                  <a:pt x="36852" y="11923"/>
                </a:lnTo>
                <a:lnTo>
                  <a:pt x="32651" y="5591"/>
                </a:lnTo>
                <a:lnTo>
                  <a:pt x="26324" y="1397"/>
                </a:lnTo>
                <a:lnTo>
                  <a:pt x="19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5603" y="102157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6243" y="0"/>
                </a:moveTo>
                <a:lnTo>
                  <a:pt x="8978" y="0"/>
                </a:lnTo>
                <a:lnTo>
                  <a:pt x="0" y="8978"/>
                </a:lnTo>
                <a:lnTo>
                  <a:pt x="0" y="16256"/>
                </a:lnTo>
                <a:lnTo>
                  <a:pt x="8978" y="25222"/>
                </a:lnTo>
                <a:lnTo>
                  <a:pt x="16243" y="25222"/>
                </a:lnTo>
                <a:lnTo>
                  <a:pt x="25209" y="16256"/>
                </a:lnTo>
                <a:lnTo>
                  <a:pt x="25209" y="8978"/>
                </a:lnTo>
                <a:lnTo>
                  <a:pt x="16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55258" y="985065"/>
            <a:ext cx="120650" cy="67310"/>
          </a:xfrm>
          <a:custGeom>
            <a:avLst/>
            <a:gdLst/>
            <a:ahLst/>
            <a:cxnLst/>
            <a:rect l="l" t="t" r="r" b="b"/>
            <a:pathLst>
              <a:path w="120650" h="67309">
                <a:moveTo>
                  <a:pt x="60109" y="0"/>
                </a:moveTo>
                <a:lnTo>
                  <a:pt x="36711" y="5245"/>
                </a:lnTo>
                <a:lnTo>
                  <a:pt x="17605" y="19548"/>
                </a:lnTo>
                <a:lnTo>
                  <a:pt x="4723" y="40762"/>
                </a:lnTo>
                <a:lnTo>
                  <a:pt x="0" y="66738"/>
                </a:lnTo>
                <a:lnTo>
                  <a:pt x="120230" y="66738"/>
                </a:lnTo>
                <a:lnTo>
                  <a:pt x="115507" y="40762"/>
                </a:lnTo>
                <a:lnTo>
                  <a:pt x="102623" y="19548"/>
                </a:lnTo>
                <a:lnTo>
                  <a:pt x="83513" y="5245"/>
                </a:lnTo>
                <a:lnTo>
                  <a:pt x="60109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58214" y="991628"/>
            <a:ext cx="114312" cy="1269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9198" y="1036595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5" h="38734">
                <a:moveTo>
                  <a:pt x="18567" y="0"/>
                </a:moveTo>
                <a:lnTo>
                  <a:pt x="11337" y="1504"/>
                </a:lnTo>
                <a:lnTo>
                  <a:pt x="5435" y="5607"/>
                </a:lnTo>
                <a:lnTo>
                  <a:pt x="1458" y="11690"/>
                </a:lnTo>
                <a:lnTo>
                  <a:pt x="0" y="19138"/>
                </a:lnTo>
                <a:lnTo>
                  <a:pt x="1458" y="26579"/>
                </a:lnTo>
                <a:lnTo>
                  <a:pt x="5435" y="32659"/>
                </a:lnTo>
                <a:lnTo>
                  <a:pt x="11337" y="36760"/>
                </a:lnTo>
                <a:lnTo>
                  <a:pt x="18567" y="38265"/>
                </a:lnTo>
                <a:lnTo>
                  <a:pt x="25805" y="36760"/>
                </a:lnTo>
                <a:lnTo>
                  <a:pt x="31710" y="32659"/>
                </a:lnTo>
                <a:lnTo>
                  <a:pt x="35689" y="26579"/>
                </a:lnTo>
                <a:lnTo>
                  <a:pt x="37147" y="19138"/>
                </a:lnTo>
                <a:lnTo>
                  <a:pt x="35689" y="11690"/>
                </a:lnTo>
                <a:lnTo>
                  <a:pt x="31710" y="5607"/>
                </a:lnTo>
                <a:lnTo>
                  <a:pt x="25805" y="1504"/>
                </a:lnTo>
                <a:lnTo>
                  <a:pt x="18567" y="0"/>
                </a:lnTo>
                <a:close/>
              </a:path>
            </a:pathLst>
          </a:custGeom>
          <a:solidFill>
            <a:srgbClr val="3A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66077" y="1059751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5" h="38734">
                <a:moveTo>
                  <a:pt x="18580" y="0"/>
                </a:moveTo>
                <a:lnTo>
                  <a:pt x="11591" y="1400"/>
                </a:lnTo>
                <a:lnTo>
                  <a:pt x="5448" y="5600"/>
                </a:lnTo>
                <a:lnTo>
                  <a:pt x="1362" y="11932"/>
                </a:lnTo>
                <a:lnTo>
                  <a:pt x="0" y="19129"/>
                </a:lnTo>
                <a:lnTo>
                  <a:pt x="1362" y="26321"/>
                </a:lnTo>
                <a:lnTo>
                  <a:pt x="5448" y="32638"/>
                </a:lnTo>
                <a:lnTo>
                  <a:pt x="11586" y="36846"/>
                </a:lnTo>
                <a:lnTo>
                  <a:pt x="18575" y="38249"/>
                </a:lnTo>
                <a:lnTo>
                  <a:pt x="25566" y="36846"/>
                </a:lnTo>
                <a:lnTo>
                  <a:pt x="31711" y="32638"/>
                </a:lnTo>
                <a:lnTo>
                  <a:pt x="35790" y="26319"/>
                </a:lnTo>
                <a:lnTo>
                  <a:pt x="37150" y="19124"/>
                </a:lnTo>
                <a:lnTo>
                  <a:pt x="35790" y="11927"/>
                </a:lnTo>
                <a:lnTo>
                  <a:pt x="31711" y="5600"/>
                </a:lnTo>
                <a:lnTo>
                  <a:pt x="25568" y="1400"/>
                </a:lnTo>
                <a:lnTo>
                  <a:pt x="18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15166" y="1022235"/>
            <a:ext cx="24765" cy="25400"/>
          </a:xfrm>
          <a:custGeom>
            <a:avLst/>
            <a:gdLst/>
            <a:ahLst/>
            <a:cxnLst/>
            <a:rect l="l" t="t" r="r" b="b"/>
            <a:pathLst>
              <a:path w="24765" h="25400">
                <a:moveTo>
                  <a:pt x="15773" y="0"/>
                </a:moveTo>
                <a:lnTo>
                  <a:pt x="8724" y="0"/>
                </a:lnTo>
                <a:lnTo>
                  <a:pt x="0" y="8966"/>
                </a:lnTo>
                <a:lnTo>
                  <a:pt x="0" y="16230"/>
                </a:lnTo>
                <a:lnTo>
                  <a:pt x="8724" y="25196"/>
                </a:lnTo>
                <a:lnTo>
                  <a:pt x="15773" y="25209"/>
                </a:lnTo>
                <a:lnTo>
                  <a:pt x="24498" y="16230"/>
                </a:lnTo>
                <a:lnTo>
                  <a:pt x="24498" y="8966"/>
                </a:lnTo>
                <a:lnTo>
                  <a:pt x="15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0544" y="784477"/>
            <a:ext cx="342265" cy="297180"/>
          </a:xfrm>
          <a:custGeom>
            <a:avLst/>
            <a:gdLst/>
            <a:ahLst/>
            <a:cxnLst/>
            <a:rect l="l" t="t" r="r" b="b"/>
            <a:pathLst>
              <a:path w="342265" h="297180">
                <a:moveTo>
                  <a:pt x="340699" y="196557"/>
                </a:moveTo>
                <a:lnTo>
                  <a:pt x="305257" y="196557"/>
                </a:lnTo>
                <a:lnTo>
                  <a:pt x="308701" y="202228"/>
                </a:lnTo>
                <a:lnTo>
                  <a:pt x="317501" y="220037"/>
                </a:lnTo>
                <a:lnTo>
                  <a:pt x="329361" y="251175"/>
                </a:lnTo>
                <a:lnTo>
                  <a:pt x="341985" y="296837"/>
                </a:lnTo>
                <a:lnTo>
                  <a:pt x="340844" y="272935"/>
                </a:lnTo>
                <a:lnTo>
                  <a:pt x="340285" y="251175"/>
                </a:lnTo>
                <a:lnTo>
                  <a:pt x="340176" y="235267"/>
                </a:lnTo>
                <a:lnTo>
                  <a:pt x="340285" y="215722"/>
                </a:lnTo>
                <a:lnTo>
                  <a:pt x="340699" y="196557"/>
                </a:lnTo>
                <a:close/>
              </a:path>
              <a:path w="342265" h="297180">
                <a:moveTo>
                  <a:pt x="306998" y="167385"/>
                </a:moveTo>
                <a:lnTo>
                  <a:pt x="260591" y="167385"/>
                </a:lnTo>
                <a:lnTo>
                  <a:pt x="259758" y="174590"/>
                </a:lnTo>
                <a:lnTo>
                  <a:pt x="259427" y="192254"/>
                </a:lnTo>
                <a:lnTo>
                  <a:pt x="262846" y="214454"/>
                </a:lnTo>
                <a:lnTo>
                  <a:pt x="273265" y="235267"/>
                </a:lnTo>
                <a:lnTo>
                  <a:pt x="277730" y="223632"/>
                </a:lnTo>
                <a:lnTo>
                  <a:pt x="282551" y="215722"/>
                </a:lnTo>
                <a:lnTo>
                  <a:pt x="290727" y="207906"/>
                </a:lnTo>
                <a:lnTo>
                  <a:pt x="305257" y="196557"/>
                </a:lnTo>
                <a:lnTo>
                  <a:pt x="340699" y="196557"/>
                </a:lnTo>
                <a:lnTo>
                  <a:pt x="340728" y="195224"/>
                </a:lnTo>
                <a:lnTo>
                  <a:pt x="323517" y="182728"/>
                </a:lnTo>
                <a:lnTo>
                  <a:pt x="306998" y="167385"/>
                </a:lnTo>
                <a:close/>
              </a:path>
              <a:path w="342265" h="297180">
                <a:moveTo>
                  <a:pt x="292791" y="154190"/>
                </a:moveTo>
                <a:lnTo>
                  <a:pt x="199263" y="154190"/>
                </a:lnTo>
                <a:lnTo>
                  <a:pt x="197882" y="158654"/>
                </a:lnTo>
                <a:lnTo>
                  <a:pt x="196542" y="170514"/>
                </a:lnTo>
                <a:lnTo>
                  <a:pt x="199445" y="187478"/>
                </a:lnTo>
                <a:lnTo>
                  <a:pt x="210794" y="207251"/>
                </a:lnTo>
                <a:lnTo>
                  <a:pt x="222645" y="189247"/>
                </a:lnTo>
                <a:lnTo>
                  <a:pt x="231782" y="179093"/>
                </a:lnTo>
                <a:lnTo>
                  <a:pt x="242875" y="173052"/>
                </a:lnTo>
                <a:lnTo>
                  <a:pt x="260591" y="167385"/>
                </a:lnTo>
                <a:lnTo>
                  <a:pt x="306998" y="167385"/>
                </a:lnTo>
                <a:lnTo>
                  <a:pt x="292791" y="154190"/>
                </a:lnTo>
                <a:close/>
              </a:path>
              <a:path w="342265" h="297180">
                <a:moveTo>
                  <a:pt x="0" y="96558"/>
                </a:moveTo>
                <a:lnTo>
                  <a:pt x="43768" y="138549"/>
                </a:lnTo>
                <a:lnTo>
                  <a:pt x="79114" y="158549"/>
                </a:lnTo>
                <a:lnTo>
                  <a:pt x="124719" y="161962"/>
                </a:lnTo>
                <a:lnTo>
                  <a:pt x="199263" y="154190"/>
                </a:lnTo>
                <a:lnTo>
                  <a:pt x="292791" y="154190"/>
                </a:lnTo>
                <a:lnTo>
                  <a:pt x="283576" y="145632"/>
                </a:lnTo>
                <a:lnTo>
                  <a:pt x="257023" y="109683"/>
                </a:lnTo>
                <a:lnTo>
                  <a:pt x="96731" y="109683"/>
                </a:lnTo>
                <a:lnTo>
                  <a:pt x="50764" y="109621"/>
                </a:lnTo>
                <a:lnTo>
                  <a:pt x="0" y="96558"/>
                </a:lnTo>
                <a:close/>
              </a:path>
              <a:path w="342265" h="297180">
                <a:moveTo>
                  <a:pt x="106133" y="19316"/>
                </a:moveTo>
                <a:lnTo>
                  <a:pt x="114480" y="45712"/>
                </a:lnTo>
                <a:lnTo>
                  <a:pt x="124571" y="60793"/>
                </a:lnTo>
                <a:lnTo>
                  <a:pt x="142981" y="70214"/>
                </a:lnTo>
                <a:lnTo>
                  <a:pt x="176288" y="79628"/>
                </a:lnTo>
                <a:lnTo>
                  <a:pt x="174926" y="81784"/>
                </a:lnTo>
                <a:lnTo>
                  <a:pt x="169841" y="87128"/>
                </a:lnTo>
                <a:lnTo>
                  <a:pt x="159534" y="93977"/>
                </a:lnTo>
                <a:lnTo>
                  <a:pt x="142506" y="100647"/>
                </a:lnTo>
                <a:lnTo>
                  <a:pt x="142913" y="100749"/>
                </a:lnTo>
                <a:lnTo>
                  <a:pt x="130060" y="104230"/>
                </a:lnTo>
                <a:lnTo>
                  <a:pt x="96731" y="109683"/>
                </a:lnTo>
                <a:lnTo>
                  <a:pt x="257023" y="109683"/>
                </a:lnTo>
                <a:lnTo>
                  <a:pt x="238442" y="84526"/>
                </a:lnTo>
                <a:lnTo>
                  <a:pt x="224747" y="49225"/>
                </a:lnTo>
                <a:lnTo>
                  <a:pt x="174574" y="49225"/>
                </a:lnTo>
                <a:lnTo>
                  <a:pt x="165225" y="48577"/>
                </a:lnTo>
                <a:lnTo>
                  <a:pt x="143940" y="45005"/>
                </a:lnTo>
                <a:lnTo>
                  <a:pt x="120862" y="36066"/>
                </a:lnTo>
                <a:lnTo>
                  <a:pt x="106133" y="19316"/>
                </a:lnTo>
                <a:close/>
              </a:path>
              <a:path w="342265" h="297180">
                <a:moveTo>
                  <a:pt x="205651" y="0"/>
                </a:moveTo>
                <a:lnTo>
                  <a:pt x="201486" y="2172"/>
                </a:lnTo>
                <a:lnTo>
                  <a:pt x="191955" y="9896"/>
                </a:lnTo>
                <a:lnTo>
                  <a:pt x="181503" y="24978"/>
                </a:lnTo>
                <a:lnTo>
                  <a:pt x="174574" y="49225"/>
                </a:lnTo>
                <a:lnTo>
                  <a:pt x="224747" y="49225"/>
                </a:lnTo>
                <a:lnTo>
                  <a:pt x="205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58400" y="1086802"/>
            <a:ext cx="184155" cy="22547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4061" y="901876"/>
            <a:ext cx="274320" cy="265430"/>
          </a:xfrm>
          <a:custGeom>
            <a:avLst/>
            <a:gdLst/>
            <a:ahLst/>
            <a:cxnLst/>
            <a:rect l="l" t="t" r="r" b="b"/>
            <a:pathLst>
              <a:path w="274319" h="265430">
                <a:moveTo>
                  <a:pt x="232359" y="0"/>
                </a:moveTo>
                <a:lnTo>
                  <a:pt x="180439" y="2187"/>
                </a:lnTo>
                <a:lnTo>
                  <a:pt x="128309" y="8450"/>
                </a:lnTo>
                <a:lnTo>
                  <a:pt x="78734" y="18339"/>
                </a:lnTo>
                <a:lnTo>
                  <a:pt x="34480" y="31407"/>
                </a:lnTo>
                <a:lnTo>
                  <a:pt x="651" y="64146"/>
                </a:lnTo>
                <a:lnTo>
                  <a:pt x="0" y="78879"/>
                </a:lnTo>
                <a:lnTo>
                  <a:pt x="7361" y="116410"/>
                </a:lnTo>
                <a:lnTo>
                  <a:pt x="19377" y="157300"/>
                </a:lnTo>
                <a:lnTo>
                  <a:pt x="37158" y="197099"/>
                </a:lnTo>
                <a:lnTo>
                  <a:pt x="61813" y="231353"/>
                </a:lnTo>
                <a:lnTo>
                  <a:pt x="94451" y="255609"/>
                </a:lnTo>
                <a:lnTo>
                  <a:pt x="136182" y="265417"/>
                </a:lnTo>
                <a:lnTo>
                  <a:pt x="138361" y="265417"/>
                </a:lnTo>
                <a:lnTo>
                  <a:pt x="181711" y="253301"/>
                </a:lnTo>
                <a:lnTo>
                  <a:pt x="186484" y="248754"/>
                </a:lnTo>
                <a:lnTo>
                  <a:pt x="136588" y="248742"/>
                </a:lnTo>
                <a:lnTo>
                  <a:pt x="92530" y="236686"/>
                </a:lnTo>
                <a:lnTo>
                  <a:pt x="60253" y="207790"/>
                </a:lnTo>
                <a:lnTo>
                  <a:pt x="37996" y="169346"/>
                </a:lnTo>
                <a:lnTo>
                  <a:pt x="23997" y="128648"/>
                </a:lnTo>
                <a:lnTo>
                  <a:pt x="16497" y="92989"/>
                </a:lnTo>
                <a:lnTo>
                  <a:pt x="17487" y="82944"/>
                </a:lnTo>
                <a:lnTo>
                  <a:pt x="76409" y="52860"/>
                </a:lnTo>
                <a:lnTo>
                  <a:pt x="122064" y="43094"/>
                </a:lnTo>
                <a:lnTo>
                  <a:pt x="174803" y="36085"/>
                </a:lnTo>
                <a:lnTo>
                  <a:pt x="232359" y="33400"/>
                </a:lnTo>
                <a:lnTo>
                  <a:pt x="273807" y="33400"/>
                </a:lnTo>
                <a:lnTo>
                  <a:pt x="273894" y="30232"/>
                </a:lnTo>
                <a:lnTo>
                  <a:pt x="244953" y="857"/>
                </a:lnTo>
                <a:lnTo>
                  <a:pt x="235534" y="25"/>
                </a:lnTo>
                <a:lnTo>
                  <a:pt x="232359" y="0"/>
                </a:lnTo>
                <a:close/>
              </a:path>
              <a:path w="274319" h="265430">
                <a:moveTo>
                  <a:pt x="273807" y="33400"/>
                </a:moveTo>
                <a:lnTo>
                  <a:pt x="235432" y="33400"/>
                </a:lnTo>
                <a:lnTo>
                  <a:pt x="243649" y="33439"/>
                </a:lnTo>
                <a:lnTo>
                  <a:pt x="250418" y="35801"/>
                </a:lnTo>
                <a:lnTo>
                  <a:pt x="256692" y="42887"/>
                </a:lnTo>
                <a:lnTo>
                  <a:pt x="257721" y="47028"/>
                </a:lnTo>
                <a:lnTo>
                  <a:pt x="257124" y="52146"/>
                </a:lnTo>
                <a:lnTo>
                  <a:pt x="241680" y="131628"/>
                </a:lnTo>
                <a:lnTo>
                  <a:pt x="226494" y="174505"/>
                </a:lnTo>
                <a:lnTo>
                  <a:pt x="204914" y="212037"/>
                </a:lnTo>
                <a:lnTo>
                  <a:pt x="175876" y="238645"/>
                </a:lnTo>
                <a:lnTo>
                  <a:pt x="138315" y="248754"/>
                </a:lnTo>
                <a:lnTo>
                  <a:pt x="186497" y="248742"/>
                </a:lnTo>
                <a:lnTo>
                  <a:pt x="215039" y="221552"/>
                </a:lnTo>
                <a:lnTo>
                  <a:pt x="239601" y="177136"/>
                </a:lnTo>
                <a:lnTo>
                  <a:pt x="256697" y="127007"/>
                </a:lnTo>
                <a:lnTo>
                  <a:pt x="267629" y="78119"/>
                </a:lnTo>
                <a:lnTo>
                  <a:pt x="273697" y="37426"/>
                </a:lnTo>
                <a:lnTo>
                  <a:pt x="273807" y="3340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5480" y="901875"/>
            <a:ext cx="225425" cy="266065"/>
          </a:xfrm>
          <a:custGeom>
            <a:avLst/>
            <a:gdLst/>
            <a:ahLst/>
            <a:cxnLst/>
            <a:rect l="l" t="t" r="r" b="b"/>
            <a:pathLst>
              <a:path w="225425" h="266065">
                <a:moveTo>
                  <a:pt x="35115" y="0"/>
                </a:moveTo>
                <a:lnTo>
                  <a:pt x="1766" y="20373"/>
                </a:lnTo>
                <a:lnTo>
                  <a:pt x="0" y="37236"/>
                </a:lnTo>
                <a:lnTo>
                  <a:pt x="5702" y="83734"/>
                </a:lnTo>
                <a:lnTo>
                  <a:pt x="15244" y="134280"/>
                </a:lnTo>
                <a:lnTo>
                  <a:pt x="29605" y="183300"/>
                </a:lnTo>
                <a:lnTo>
                  <a:pt x="49762" y="225218"/>
                </a:lnTo>
                <a:lnTo>
                  <a:pt x="76694" y="254457"/>
                </a:lnTo>
                <a:lnTo>
                  <a:pt x="111378" y="265442"/>
                </a:lnTo>
                <a:lnTo>
                  <a:pt x="113182" y="265417"/>
                </a:lnTo>
                <a:lnTo>
                  <a:pt x="153531" y="251743"/>
                </a:lnTo>
                <a:lnTo>
                  <a:pt x="156209" y="248754"/>
                </a:lnTo>
                <a:lnTo>
                  <a:pt x="111349" y="248742"/>
                </a:lnTo>
                <a:lnTo>
                  <a:pt x="75533" y="233127"/>
                </a:lnTo>
                <a:lnTo>
                  <a:pt x="49648" y="194015"/>
                </a:lnTo>
                <a:lnTo>
                  <a:pt x="32210" y="143075"/>
                </a:lnTo>
                <a:lnTo>
                  <a:pt x="21702" y="91964"/>
                </a:lnTo>
                <a:lnTo>
                  <a:pt x="16611" y="52336"/>
                </a:lnTo>
                <a:lnTo>
                  <a:pt x="16205" y="48107"/>
                </a:lnTo>
                <a:lnTo>
                  <a:pt x="16497" y="42176"/>
                </a:lnTo>
                <a:lnTo>
                  <a:pt x="23609" y="34264"/>
                </a:lnTo>
                <a:lnTo>
                  <a:pt x="28841" y="33413"/>
                </a:lnTo>
                <a:lnTo>
                  <a:pt x="199479" y="33400"/>
                </a:lnTo>
                <a:lnTo>
                  <a:pt x="196659" y="31635"/>
                </a:lnTo>
                <a:lnTo>
                  <a:pt x="160525" y="18473"/>
                </a:lnTo>
                <a:lnTo>
                  <a:pt x="120045" y="8512"/>
                </a:lnTo>
                <a:lnTo>
                  <a:pt x="77485" y="2203"/>
                </a:lnTo>
                <a:lnTo>
                  <a:pt x="35115" y="0"/>
                </a:lnTo>
                <a:close/>
              </a:path>
              <a:path w="225425" h="266065">
                <a:moveTo>
                  <a:pt x="199479" y="33400"/>
                </a:moveTo>
                <a:lnTo>
                  <a:pt x="35115" y="33400"/>
                </a:lnTo>
                <a:lnTo>
                  <a:pt x="81470" y="36069"/>
                </a:lnTo>
                <a:lnTo>
                  <a:pt x="123939" y="43033"/>
                </a:lnTo>
                <a:lnTo>
                  <a:pt x="189941" y="63601"/>
                </a:lnTo>
                <a:lnTo>
                  <a:pt x="208559" y="93205"/>
                </a:lnTo>
                <a:lnTo>
                  <a:pt x="200244" y="138812"/>
                </a:lnTo>
                <a:lnTo>
                  <a:pt x="183292" y="189428"/>
                </a:lnTo>
                <a:lnTo>
                  <a:pt x="155006" y="230817"/>
                </a:lnTo>
                <a:lnTo>
                  <a:pt x="112687" y="248742"/>
                </a:lnTo>
                <a:lnTo>
                  <a:pt x="111378" y="248754"/>
                </a:lnTo>
                <a:lnTo>
                  <a:pt x="156221" y="248742"/>
                </a:lnTo>
                <a:lnTo>
                  <a:pt x="183303" y="218525"/>
                </a:lnTo>
                <a:lnTo>
                  <a:pt x="204096" y="173467"/>
                </a:lnTo>
                <a:lnTo>
                  <a:pt x="217507" y="124274"/>
                </a:lnTo>
                <a:lnTo>
                  <a:pt x="225132" y="78651"/>
                </a:lnTo>
                <a:lnTo>
                  <a:pt x="224539" y="64161"/>
                </a:lnTo>
                <a:lnTo>
                  <a:pt x="219282" y="50980"/>
                </a:lnTo>
                <a:lnTo>
                  <a:pt x="209832" y="39881"/>
                </a:lnTo>
                <a:lnTo>
                  <a:pt x="199479" y="3340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64627" y="951861"/>
            <a:ext cx="112395" cy="58419"/>
          </a:xfrm>
          <a:custGeom>
            <a:avLst/>
            <a:gdLst/>
            <a:ahLst/>
            <a:cxnLst/>
            <a:rect l="l" t="t" r="r" b="b"/>
            <a:pathLst>
              <a:path w="112394" h="58419">
                <a:moveTo>
                  <a:pt x="57378" y="0"/>
                </a:moveTo>
                <a:lnTo>
                  <a:pt x="31134" y="6771"/>
                </a:lnTo>
                <a:lnTo>
                  <a:pt x="14177" y="21926"/>
                </a:lnTo>
                <a:lnTo>
                  <a:pt x="4477" y="40187"/>
                </a:lnTo>
                <a:lnTo>
                  <a:pt x="0" y="56273"/>
                </a:lnTo>
                <a:lnTo>
                  <a:pt x="10921" y="58356"/>
                </a:lnTo>
                <a:lnTo>
                  <a:pt x="12949" y="51634"/>
                </a:lnTo>
                <a:lnTo>
                  <a:pt x="20070" y="38107"/>
                </a:lnTo>
                <a:lnTo>
                  <a:pt x="34562" y="24279"/>
                </a:lnTo>
                <a:lnTo>
                  <a:pt x="58699" y="16649"/>
                </a:lnTo>
                <a:lnTo>
                  <a:pt x="91769" y="16649"/>
                </a:lnTo>
                <a:lnTo>
                  <a:pt x="83574" y="7771"/>
                </a:lnTo>
                <a:lnTo>
                  <a:pt x="57378" y="0"/>
                </a:lnTo>
                <a:close/>
              </a:path>
              <a:path w="112394" h="58419">
                <a:moveTo>
                  <a:pt x="91769" y="16649"/>
                </a:moveTo>
                <a:lnTo>
                  <a:pt x="58699" y="16649"/>
                </a:lnTo>
                <a:lnTo>
                  <a:pt x="80663" y="20679"/>
                </a:lnTo>
                <a:lnTo>
                  <a:pt x="93089" y="32832"/>
                </a:lnTo>
                <a:lnTo>
                  <a:pt x="98674" y="46342"/>
                </a:lnTo>
                <a:lnTo>
                  <a:pt x="100114" y="54444"/>
                </a:lnTo>
                <a:lnTo>
                  <a:pt x="112026" y="53530"/>
                </a:lnTo>
                <a:lnTo>
                  <a:pt x="109340" y="44573"/>
                </a:lnTo>
                <a:lnTo>
                  <a:pt x="100376" y="25974"/>
                </a:lnTo>
                <a:lnTo>
                  <a:pt x="91769" y="16649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83029" y="912220"/>
            <a:ext cx="276760" cy="31218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6467" y="805861"/>
            <a:ext cx="108585" cy="63500"/>
          </a:xfrm>
          <a:custGeom>
            <a:avLst/>
            <a:gdLst/>
            <a:ahLst/>
            <a:cxnLst/>
            <a:rect l="l" t="t" r="r" b="b"/>
            <a:pathLst>
              <a:path w="108584" h="63500">
                <a:moveTo>
                  <a:pt x="33837" y="51904"/>
                </a:moveTo>
                <a:lnTo>
                  <a:pt x="17767" y="51904"/>
                </a:lnTo>
                <a:lnTo>
                  <a:pt x="24892" y="62928"/>
                </a:lnTo>
                <a:lnTo>
                  <a:pt x="33837" y="51904"/>
                </a:lnTo>
                <a:close/>
              </a:path>
              <a:path w="108584" h="63500">
                <a:moveTo>
                  <a:pt x="14922" y="38404"/>
                </a:moveTo>
                <a:lnTo>
                  <a:pt x="0" y="60439"/>
                </a:lnTo>
                <a:lnTo>
                  <a:pt x="17767" y="51904"/>
                </a:lnTo>
                <a:lnTo>
                  <a:pt x="33837" y="51904"/>
                </a:lnTo>
                <a:lnTo>
                  <a:pt x="40206" y="44056"/>
                </a:lnTo>
                <a:lnTo>
                  <a:pt x="27736" y="44056"/>
                </a:lnTo>
                <a:lnTo>
                  <a:pt x="14922" y="38404"/>
                </a:lnTo>
                <a:close/>
              </a:path>
              <a:path w="108584" h="63500">
                <a:moveTo>
                  <a:pt x="67060" y="38404"/>
                </a:moveTo>
                <a:lnTo>
                  <a:pt x="44792" y="38404"/>
                </a:lnTo>
                <a:lnTo>
                  <a:pt x="51663" y="51206"/>
                </a:lnTo>
                <a:lnTo>
                  <a:pt x="67060" y="38404"/>
                </a:lnTo>
                <a:close/>
              </a:path>
              <a:path w="108584" h="63500">
                <a:moveTo>
                  <a:pt x="41490" y="23279"/>
                </a:moveTo>
                <a:lnTo>
                  <a:pt x="27736" y="44056"/>
                </a:lnTo>
                <a:lnTo>
                  <a:pt x="40206" y="44056"/>
                </a:lnTo>
                <a:lnTo>
                  <a:pt x="44792" y="38404"/>
                </a:lnTo>
                <a:lnTo>
                  <a:pt x="67060" y="38404"/>
                </a:lnTo>
                <a:lnTo>
                  <a:pt x="74345" y="32346"/>
                </a:lnTo>
                <a:lnTo>
                  <a:pt x="57607" y="32346"/>
                </a:lnTo>
                <a:lnTo>
                  <a:pt x="41490" y="23279"/>
                </a:lnTo>
                <a:close/>
              </a:path>
              <a:path w="108584" h="63500">
                <a:moveTo>
                  <a:pt x="71120" y="9944"/>
                </a:moveTo>
                <a:lnTo>
                  <a:pt x="57607" y="32346"/>
                </a:lnTo>
                <a:lnTo>
                  <a:pt x="74345" y="32346"/>
                </a:lnTo>
                <a:lnTo>
                  <a:pt x="90093" y="36969"/>
                </a:lnTo>
                <a:lnTo>
                  <a:pt x="102929" y="28798"/>
                </a:lnTo>
                <a:lnTo>
                  <a:pt x="107350" y="23279"/>
                </a:lnTo>
                <a:lnTo>
                  <a:pt x="81076" y="23279"/>
                </a:lnTo>
                <a:lnTo>
                  <a:pt x="71120" y="9944"/>
                </a:lnTo>
                <a:close/>
              </a:path>
              <a:path w="108584" h="63500">
                <a:moveTo>
                  <a:pt x="99580" y="0"/>
                </a:moveTo>
                <a:lnTo>
                  <a:pt x="81076" y="23279"/>
                </a:lnTo>
                <a:lnTo>
                  <a:pt x="107350" y="23279"/>
                </a:lnTo>
                <a:lnTo>
                  <a:pt x="108196" y="22223"/>
                </a:lnTo>
                <a:lnTo>
                  <a:pt x="106783" y="13779"/>
                </a:lnTo>
                <a:lnTo>
                  <a:pt x="99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03935" y="801756"/>
            <a:ext cx="67310" cy="63500"/>
          </a:xfrm>
          <a:custGeom>
            <a:avLst/>
            <a:gdLst/>
            <a:ahLst/>
            <a:cxnLst/>
            <a:rect l="l" t="t" r="r" b="b"/>
            <a:pathLst>
              <a:path w="67309" h="63500">
                <a:moveTo>
                  <a:pt x="47345" y="38417"/>
                </a:moveTo>
                <a:lnTo>
                  <a:pt x="39141" y="38417"/>
                </a:lnTo>
                <a:lnTo>
                  <a:pt x="51435" y="62941"/>
                </a:lnTo>
                <a:lnTo>
                  <a:pt x="55803" y="51917"/>
                </a:lnTo>
                <a:lnTo>
                  <a:pt x="63218" y="51917"/>
                </a:lnTo>
                <a:lnTo>
                  <a:pt x="59939" y="44081"/>
                </a:lnTo>
                <a:lnTo>
                  <a:pt x="49657" y="44081"/>
                </a:lnTo>
                <a:lnTo>
                  <a:pt x="47345" y="38417"/>
                </a:lnTo>
                <a:close/>
              </a:path>
              <a:path w="67309" h="63500">
                <a:moveTo>
                  <a:pt x="63218" y="51917"/>
                </a:moveTo>
                <a:lnTo>
                  <a:pt x="55803" y="51917"/>
                </a:lnTo>
                <a:lnTo>
                  <a:pt x="66789" y="60451"/>
                </a:lnTo>
                <a:lnTo>
                  <a:pt x="63218" y="51917"/>
                </a:lnTo>
                <a:close/>
              </a:path>
              <a:path w="67309" h="63500">
                <a:moveTo>
                  <a:pt x="41173" y="23291"/>
                </a:moveTo>
                <a:lnTo>
                  <a:pt x="31216" y="32384"/>
                </a:lnTo>
                <a:lnTo>
                  <a:pt x="20891" y="32384"/>
                </a:lnTo>
                <a:lnTo>
                  <a:pt x="34912" y="51206"/>
                </a:lnTo>
                <a:lnTo>
                  <a:pt x="39141" y="38417"/>
                </a:lnTo>
                <a:lnTo>
                  <a:pt x="47345" y="38417"/>
                </a:lnTo>
                <a:lnTo>
                  <a:pt x="41173" y="23291"/>
                </a:lnTo>
                <a:close/>
              </a:path>
              <a:path w="67309" h="63500">
                <a:moveTo>
                  <a:pt x="57569" y="38417"/>
                </a:moveTo>
                <a:lnTo>
                  <a:pt x="49657" y="44081"/>
                </a:lnTo>
                <a:lnTo>
                  <a:pt x="59939" y="44081"/>
                </a:lnTo>
                <a:lnTo>
                  <a:pt x="57569" y="38417"/>
                </a:lnTo>
                <a:close/>
              </a:path>
              <a:path w="67309" h="63500">
                <a:moveTo>
                  <a:pt x="5308" y="0"/>
                </a:moveTo>
                <a:lnTo>
                  <a:pt x="870" y="13779"/>
                </a:lnTo>
                <a:lnTo>
                  <a:pt x="0" y="22226"/>
                </a:lnTo>
                <a:lnTo>
                  <a:pt x="3244" y="28808"/>
                </a:lnTo>
                <a:lnTo>
                  <a:pt x="11150" y="36995"/>
                </a:lnTo>
                <a:lnTo>
                  <a:pt x="20891" y="32384"/>
                </a:lnTo>
                <a:lnTo>
                  <a:pt x="31216" y="32384"/>
                </a:lnTo>
                <a:lnTo>
                  <a:pt x="27836" y="23291"/>
                </a:lnTo>
                <a:lnTo>
                  <a:pt x="16738" y="23291"/>
                </a:lnTo>
                <a:lnTo>
                  <a:pt x="5308" y="0"/>
                </a:lnTo>
                <a:close/>
              </a:path>
              <a:path w="67309" h="63500">
                <a:moveTo>
                  <a:pt x="22885" y="9969"/>
                </a:moveTo>
                <a:lnTo>
                  <a:pt x="16738" y="23291"/>
                </a:lnTo>
                <a:lnTo>
                  <a:pt x="27836" y="23291"/>
                </a:lnTo>
                <a:lnTo>
                  <a:pt x="22885" y="9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5591" y="909930"/>
            <a:ext cx="212302" cy="22355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7317" y="960826"/>
            <a:ext cx="137795" cy="144145"/>
          </a:xfrm>
          <a:custGeom>
            <a:avLst/>
            <a:gdLst/>
            <a:ahLst/>
            <a:cxnLst/>
            <a:rect l="l" t="t" r="r" b="b"/>
            <a:pathLst>
              <a:path w="137794" h="144144">
                <a:moveTo>
                  <a:pt x="137375" y="0"/>
                </a:moveTo>
                <a:lnTo>
                  <a:pt x="0" y="133832"/>
                </a:lnTo>
                <a:lnTo>
                  <a:pt x="24536" y="143611"/>
                </a:lnTo>
                <a:lnTo>
                  <a:pt x="137375" y="26657"/>
                </a:lnTo>
                <a:lnTo>
                  <a:pt x="137375" y="0"/>
                </a:lnTo>
                <a:close/>
              </a:path>
            </a:pathLst>
          </a:custGeom>
          <a:solidFill>
            <a:srgbClr val="323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0662" y="1433334"/>
            <a:ext cx="202578" cy="5496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9455" y="1419817"/>
            <a:ext cx="193090" cy="1789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37687" y="2707810"/>
            <a:ext cx="3802316" cy="25106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28541" y="3853889"/>
            <a:ext cx="1948180" cy="1317625"/>
          </a:xfrm>
          <a:custGeom>
            <a:avLst/>
            <a:gdLst/>
            <a:ahLst/>
            <a:cxnLst/>
            <a:rect l="l" t="t" r="r" b="b"/>
            <a:pathLst>
              <a:path w="1948179" h="1317625">
                <a:moveTo>
                  <a:pt x="0" y="0"/>
                </a:moveTo>
                <a:lnTo>
                  <a:pt x="0" y="80378"/>
                </a:lnTo>
                <a:lnTo>
                  <a:pt x="1947722" y="1317244"/>
                </a:lnTo>
                <a:lnTo>
                  <a:pt x="1947799" y="1256461"/>
                </a:lnTo>
                <a:lnTo>
                  <a:pt x="0" y="0"/>
                </a:lnTo>
                <a:close/>
              </a:path>
            </a:pathLst>
          </a:custGeom>
          <a:solidFill>
            <a:srgbClr val="5BB9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114120" y="2521775"/>
            <a:ext cx="57530" cy="320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46747" y="2003162"/>
            <a:ext cx="661733" cy="54878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964209" y="2629573"/>
            <a:ext cx="57543" cy="3208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367826" y="2312248"/>
            <a:ext cx="639851" cy="54163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07081" y="2049014"/>
            <a:ext cx="639851" cy="54163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99869" y="2589072"/>
            <a:ext cx="57530" cy="3208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24876" y="2336581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5628"/>
                </a:lnTo>
              </a:path>
            </a:pathLst>
          </a:custGeom>
          <a:ln w="8280">
            <a:solidFill>
              <a:srgbClr val="D2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332699" y="2337216"/>
            <a:ext cx="0" cy="275590"/>
          </a:xfrm>
          <a:custGeom>
            <a:avLst/>
            <a:gdLst/>
            <a:ahLst/>
            <a:cxnLst/>
            <a:rect l="l" t="t" r="r" b="b"/>
            <a:pathLst>
              <a:path h="275589">
                <a:moveTo>
                  <a:pt x="0" y="0"/>
                </a:moveTo>
                <a:lnTo>
                  <a:pt x="0" y="274993"/>
                </a:lnTo>
              </a:path>
            </a:pathLst>
          </a:custGeom>
          <a:ln w="7366">
            <a:solidFill>
              <a:srgbClr val="9E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36301" y="2891083"/>
            <a:ext cx="639864" cy="36744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97785" y="3241014"/>
            <a:ext cx="57530" cy="3208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87991" y="2795467"/>
            <a:ext cx="536448" cy="46758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335886" y="3344798"/>
            <a:ext cx="57530" cy="320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88289" y="3041554"/>
            <a:ext cx="805497" cy="55592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07325" y="2858211"/>
            <a:ext cx="57531" cy="320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49305" y="2428581"/>
            <a:ext cx="639292" cy="45126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87970" y="2958655"/>
            <a:ext cx="57518" cy="3208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989438" y="2269578"/>
            <a:ext cx="1343888" cy="92715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47721" y="2241584"/>
            <a:ext cx="1848444" cy="160231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76262" y="4546038"/>
            <a:ext cx="985519" cy="625475"/>
          </a:xfrm>
          <a:custGeom>
            <a:avLst/>
            <a:gdLst/>
            <a:ahLst/>
            <a:cxnLst/>
            <a:rect l="l" t="t" r="r" b="b"/>
            <a:pathLst>
              <a:path w="985520" h="625475">
                <a:moveTo>
                  <a:pt x="984961" y="0"/>
                </a:moveTo>
                <a:lnTo>
                  <a:pt x="76" y="564311"/>
                </a:lnTo>
                <a:lnTo>
                  <a:pt x="0" y="625094"/>
                </a:lnTo>
                <a:lnTo>
                  <a:pt x="984961" y="52895"/>
                </a:lnTo>
                <a:lnTo>
                  <a:pt x="984961" y="0"/>
                </a:lnTo>
                <a:close/>
              </a:path>
            </a:pathLst>
          </a:custGeom>
          <a:solidFill>
            <a:srgbClr val="6AC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64258" y="3033839"/>
            <a:ext cx="3397250" cy="2077085"/>
          </a:xfrm>
          <a:custGeom>
            <a:avLst/>
            <a:gdLst/>
            <a:ahLst/>
            <a:cxnLst/>
            <a:rect l="l" t="t" r="r" b="b"/>
            <a:pathLst>
              <a:path w="3397250" h="2077085">
                <a:moveTo>
                  <a:pt x="947902" y="0"/>
                </a:moveTo>
                <a:lnTo>
                  <a:pt x="0" y="528129"/>
                </a:lnTo>
                <a:lnTo>
                  <a:pt x="2412085" y="2076513"/>
                </a:lnTo>
                <a:lnTo>
                  <a:pt x="3396970" y="1512201"/>
                </a:lnTo>
                <a:lnTo>
                  <a:pt x="1541767" y="369849"/>
                </a:lnTo>
                <a:lnTo>
                  <a:pt x="1530070" y="37515"/>
                </a:lnTo>
                <a:lnTo>
                  <a:pt x="947902" y="0"/>
                </a:lnTo>
                <a:close/>
              </a:path>
            </a:pathLst>
          </a:custGeom>
          <a:solidFill>
            <a:srgbClr val="8FD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72488" y="2456281"/>
            <a:ext cx="3416084" cy="241304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70784" y="3977792"/>
            <a:ext cx="57531" cy="320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24011" y="3758120"/>
            <a:ext cx="57530" cy="3208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31323" y="3091131"/>
            <a:ext cx="1183487" cy="155618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73191" y="3754780"/>
            <a:ext cx="514604" cy="28696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482326" y="3284593"/>
            <a:ext cx="1298846" cy="72584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42443" y="4199305"/>
            <a:ext cx="514616" cy="28696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03452" y="4571847"/>
            <a:ext cx="514604" cy="28696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51581" y="3729106"/>
            <a:ext cx="2131526" cy="109446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11200" y="2710140"/>
            <a:ext cx="757555" cy="391160"/>
          </a:xfrm>
          <a:custGeom>
            <a:avLst/>
            <a:gdLst/>
            <a:ahLst/>
            <a:cxnLst/>
            <a:rect l="l" t="t" r="r" b="b"/>
            <a:pathLst>
              <a:path w="757554" h="391160">
                <a:moveTo>
                  <a:pt x="3505" y="0"/>
                </a:moveTo>
                <a:lnTo>
                  <a:pt x="253" y="2616"/>
                </a:lnTo>
                <a:lnTo>
                  <a:pt x="0" y="4991"/>
                </a:lnTo>
                <a:lnTo>
                  <a:pt x="1308" y="6616"/>
                </a:lnTo>
                <a:lnTo>
                  <a:pt x="37883" y="48046"/>
                </a:lnTo>
                <a:lnTo>
                  <a:pt x="78468" y="87094"/>
                </a:lnTo>
                <a:lnTo>
                  <a:pt x="122426" y="123765"/>
                </a:lnTo>
                <a:lnTo>
                  <a:pt x="169119" y="158062"/>
                </a:lnTo>
                <a:lnTo>
                  <a:pt x="217911" y="189987"/>
                </a:lnTo>
                <a:lnTo>
                  <a:pt x="268164" y="219544"/>
                </a:lnTo>
                <a:lnTo>
                  <a:pt x="319241" y="246737"/>
                </a:lnTo>
                <a:lnTo>
                  <a:pt x="370504" y="271568"/>
                </a:lnTo>
                <a:lnTo>
                  <a:pt x="421317" y="294041"/>
                </a:lnTo>
                <a:lnTo>
                  <a:pt x="471042" y="314159"/>
                </a:lnTo>
                <a:lnTo>
                  <a:pt x="519042" y="331926"/>
                </a:lnTo>
                <a:lnTo>
                  <a:pt x="564680" y="347345"/>
                </a:lnTo>
                <a:lnTo>
                  <a:pt x="607318" y="360419"/>
                </a:lnTo>
                <a:lnTo>
                  <a:pt x="646319" y="371151"/>
                </a:lnTo>
                <a:lnTo>
                  <a:pt x="710862" y="385603"/>
                </a:lnTo>
                <a:lnTo>
                  <a:pt x="753211" y="390728"/>
                </a:lnTo>
                <a:lnTo>
                  <a:pt x="755332" y="390728"/>
                </a:lnTo>
                <a:lnTo>
                  <a:pt x="757021" y="389077"/>
                </a:lnTo>
                <a:lnTo>
                  <a:pt x="757085" y="384911"/>
                </a:lnTo>
                <a:lnTo>
                  <a:pt x="755421" y="383197"/>
                </a:lnTo>
                <a:lnTo>
                  <a:pt x="753338" y="383171"/>
                </a:lnTo>
                <a:lnTo>
                  <a:pt x="734144" y="381628"/>
                </a:lnTo>
                <a:lnTo>
                  <a:pt x="675990" y="370764"/>
                </a:lnTo>
                <a:lnTo>
                  <a:pt x="638530" y="361436"/>
                </a:lnTo>
                <a:lnTo>
                  <a:pt x="596483" y="349504"/>
                </a:lnTo>
                <a:lnTo>
                  <a:pt x="550598" y="334966"/>
                </a:lnTo>
                <a:lnTo>
                  <a:pt x="501627" y="317817"/>
                </a:lnTo>
                <a:lnTo>
                  <a:pt x="450318" y="298053"/>
                </a:lnTo>
                <a:lnTo>
                  <a:pt x="397424" y="275671"/>
                </a:lnTo>
                <a:lnTo>
                  <a:pt x="343693" y="250666"/>
                </a:lnTo>
                <a:lnTo>
                  <a:pt x="289877" y="223035"/>
                </a:lnTo>
                <a:lnTo>
                  <a:pt x="236725" y="192774"/>
                </a:lnTo>
                <a:lnTo>
                  <a:pt x="184989" y="159879"/>
                </a:lnTo>
                <a:lnTo>
                  <a:pt x="135418" y="124346"/>
                </a:lnTo>
                <a:lnTo>
                  <a:pt x="88762" y="86170"/>
                </a:lnTo>
                <a:lnTo>
                  <a:pt x="45773" y="45350"/>
                </a:lnTo>
                <a:lnTo>
                  <a:pt x="7200" y="1879"/>
                </a:lnTo>
                <a:lnTo>
                  <a:pt x="5867" y="254"/>
                </a:lnTo>
                <a:lnTo>
                  <a:pt x="3505" y="0"/>
                </a:lnTo>
                <a:close/>
              </a:path>
            </a:pathLst>
          </a:custGeom>
          <a:solidFill>
            <a:srgbClr val="49B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750107" y="4490394"/>
            <a:ext cx="974090" cy="329565"/>
          </a:xfrm>
          <a:custGeom>
            <a:avLst/>
            <a:gdLst/>
            <a:ahLst/>
            <a:cxnLst/>
            <a:rect l="l" t="t" r="r" b="b"/>
            <a:pathLst>
              <a:path w="974089" h="329564">
                <a:moveTo>
                  <a:pt x="0" y="0"/>
                </a:moveTo>
                <a:lnTo>
                  <a:pt x="5587" y="64617"/>
                </a:lnTo>
                <a:lnTo>
                  <a:pt x="295582" y="227163"/>
                </a:lnTo>
                <a:lnTo>
                  <a:pt x="612667" y="304636"/>
                </a:lnTo>
                <a:lnTo>
                  <a:pt x="868038" y="328238"/>
                </a:lnTo>
                <a:lnTo>
                  <a:pt x="972896" y="329171"/>
                </a:lnTo>
                <a:lnTo>
                  <a:pt x="973518" y="265163"/>
                </a:lnTo>
                <a:lnTo>
                  <a:pt x="0" y="0"/>
                </a:lnTo>
                <a:close/>
              </a:path>
            </a:pathLst>
          </a:custGeom>
          <a:solidFill>
            <a:srgbClr val="8BA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53475" y="4315956"/>
            <a:ext cx="970280" cy="440055"/>
          </a:xfrm>
          <a:custGeom>
            <a:avLst/>
            <a:gdLst/>
            <a:ahLst/>
            <a:cxnLst/>
            <a:rect l="l" t="t" r="r" b="b"/>
            <a:pathLst>
              <a:path w="970279" h="440054">
                <a:moveTo>
                  <a:pt x="285394" y="0"/>
                </a:moveTo>
                <a:lnTo>
                  <a:pt x="0" y="172250"/>
                </a:lnTo>
                <a:lnTo>
                  <a:pt x="292443" y="337804"/>
                </a:lnTo>
                <a:lnTo>
                  <a:pt x="610282" y="415951"/>
                </a:lnTo>
                <a:lnTo>
                  <a:pt x="865518" y="439085"/>
                </a:lnTo>
                <a:lnTo>
                  <a:pt x="970153" y="439597"/>
                </a:lnTo>
                <a:lnTo>
                  <a:pt x="285394" y="0"/>
                </a:lnTo>
                <a:close/>
              </a:path>
            </a:pathLst>
          </a:custGeom>
          <a:solidFill>
            <a:srgbClr val="D0E1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364475" y="2992258"/>
            <a:ext cx="162560" cy="109220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108610"/>
                </a:moveTo>
                <a:lnTo>
                  <a:pt x="63865" y="97905"/>
                </a:lnTo>
                <a:lnTo>
                  <a:pt x="102060" y="83023"/>
                </a:lnTo>
                <a:lnTo>
                  <a:pt x="129801" y="53782"/>
                </a:lnTo>
                <a:lnTo>
                  <a:pt x="162306" y="0"/>
                </a:lnTo>
              </a:path>
            </a:pathLst>
          </a:custGeom>
          <a:ln w="10325">
            <a:solidFill>
              <a:srgbClr val="49BC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821211" y="5357112"/>
            <a:ext cx="159613" cy="22094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72440" y="5362583"/>
            <a:ext cx="149567" cy="22838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444525" y="4341704"/>
            <a:ext cx="3611245" cy="12274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115">
              <a:lnSpc>
                <a:spcPts val="2815"/>
              </a:lnSpc>
              <a:spcBef>
                <a:spcPts val="114"/>
              </a:spcBef>
            </a:pPr>
            <a:r>
              <a:rPr sz="2550" b="1" dirty="0">
                <a:solidFill>
                  <a:srgbClr val="2075BC"/>
                </a:solidFill>
                <a:latin typeface="Arial"/>
                <a:cs typeface="Arial"/>
              </a:rPr>
              <a:t>1.</a:t>
            </a:r>
            <a:endParaRPr sz="2550" dirty="0">
              <a:latin typeface="Arial"/>
              <a:cs typeface="Arial"/>
            </a:endParaRPr>
          </a:p>
          <a:p>
            <a:pPr marL="12700">
              <a:lnSpc>
                <a:spcPts val="2155"/>
              </a:lnSpc>
            </a:pPr>
            <a:r>
              <a:rPr sz="2000" b="1" spc="15" dirty="0">
                <a:solidFill>
                  <a:srgbClr val="2075BC"/>
                </a:solidFill>
                <a:latin typeface="Arial"/>
                <a:cs typeface="Arial"/>
              </a:rPr>
              <a:t>Generación</a:t>
            </a:r>
            <a:endParaRPr sz="2000" dirty="0">
              <a:latin typeface="Arial"/>
              <a:cs typeface="Arial"/>
            </a:endParaRPr>
          </a:p>
          <a:p>
            <a:pPr marL="41275">
              <a:lnSpc>
                <a:spcPct val="100000"/>
              </a:lnSpc>
              <a:spcBef>
                <a:spcPts val="1000"/>
              </a:spcBef>
            </a:pPr>
            <a:r>
              <a:rPr sz="1200" spc="-5" dirty="0">
                <a:solidFill>
                  <a:srgbClr val="77787B"/>
                </a:solidFill>
                <a:latin typeface="Arial"/>
                <a:cs typeface="Arial"/>
              </a:rPr>
              <a:t>Generamos </a:t>
            </a:r>
            <a:r>
              <a:rPr sz="1200" spc="-10" dirty="0">
                <a:solidFill>
                  <a:srgbClr val="77787B"/>
                </a:solidFill>
                <a:latin typeface="Arial"/>
                <a:cs typeface="Arial"/>
              </a:rPr>
              <a:t>energía eléctrica </a:t>
            </a:r>
            <a:r>
              <a:rPr sz="1200" spc="-5" dirty="0">
                <a:solidFill>
                  <a:srgbClr val="77787B"/>
                </a:solidFill>
                <a:latin typeface="Arial"/>
                <a:cs typeface="Arial"/>
              </a:rPr>
              <a:t>a partir</a:t>
            </a:r>
            <a:r>
              <a:rPr sz="1200" spc="15" dirty="0">
                <a:solidFill>
                  <a:srgbClr val="77787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7787B"/>
                </a:solidFill>
                <a:latin typeface="Arial"/>
                <a:cs typeface="Arial"/>
              </a:rPr>
              <a:t>de:</a:t>
            </a:r>
            <a:endParaRPr sz="1200" dirty="0">
              <a:latin typeface="Arial"/>
              <a:cs typeface="Arial"/>
            </a:endParaRPr>
          </a:p>
          <a:p>
            <a:pPr marL="191770">
              <a:lnSpc>
                <a:spcPct val="100000"/>
              </a:lnSpc>
              <a:spcBef>
                <a:spcPts val="770"/>
              </a:spcBef>
              <a:tabLst>
                <a:tab pos="843280" algn="l"/>
                <a:tab pos="1548765" algn="l"/>
                <a:tab pos="2247265" algn="l"/>
                <a:tab pos="2691130" algn="l"/>
              </a:tabLst>
            </a:pPr>
            <a:r>
              <a:rPr sz="1050" b="1" spc="15" dirty="0">
                <a:solidFill>
                  <a:srgbClr val="77787B"/>
                </a:solidFill>
                <a:latin typeface="Arial"/>
                <a:cs typeface="Arial"/>
              </a:rPr>
              <a:t>Agua	</a:t>
            </a:r>
            <a:r>
              <a:rPr lang="es-ES" sz="1050" b="1" spc="10" dirty="0">
                <a:solidFill>
                  <a:srgbClr val="77787B"/>
                </a:solidFill>
                <a:latin typeface="Arial"/>
                <a:cs typeface="Arial"/>
              </a:rPr>
              <a:t>Térmica</a:t>
            </a:r>
            <a:r>
              <a:rPr sz="1050" b="1" spc="10" dirty="0">
                <a:solidFill>
                  <a:srgbClr val="77787B"/>
                </a:solidFill>
                <a:latin typeface="Arial"/>
                <a:cs typeface="Arial"/>
              </a:rPr>
              <a:t>	Viento	</a:t>
            </a:r>
            <a:r>
              <a:rPr sz="1050" b="1" spc="15" dirty="0">
                <a:solidFill>
                  <a:srgbClr val="77787B"/>
                </a:solidFill>
                <a:latin typeface="Arial"/>
                <a:cs typeface="Arial"/>
              </a:rPr>
              <a:t>Sol	</a:t>
            </a:r>
            <a:r>
              <a:rPr sz="1050" b="1" spc="10" dirty="0">
                <a:solidFill>
                  <a:srgbClr val="77787B"/>
                </a:solidFill>
                <a:latin typeface="Arial"/>
                <a:cs typeface="Arial"/>
              </a:rPr>
              <a:t>Combustibles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458612" y="5387109"/>
            <a:ext cx="206628" cy="20626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26624" y="5358701"/>
            <a:ext cx="260350" cy="227965"/>
          </a:xfrm>
          <a:custGeom>
            <a:avLst/>
            <a:gdLst/>
            <a:ahLst/>
            <a:cxnLst/>
            <a:rect l="l" t="t" r="r" b="b"/>
            <a:pathLst>
              <a:path w="260350" h="227964">
                <a:moveTo>
                  <a:pt x="172270" y="197154"/>
                </a:moveTo>
                <a:lnTo>
                  <a:pt x="146773" y="197154"/>
                </a:lnTo>
                <a:lnTo>
                  <a:pt x="148323" y="198285"/>
                </a:lnTo>
                <a:lnTo>
                  <a:pt x="149567" y="201282"/>
                </a:lnTo>
                <a:lnTo>
                  <a:pt x="156267" y="212280"/>
                </a:lnTo>
                <a:lnTo>
                  <a:pt x="165701" y="220672"/>
                </a:lnTo>
                <a:lnTo>
                  <a:pt x="177048" y="225896"/>
                </a:lnTo>
                <a:lnTo>
                  <a:pt x="189483" y="227393"/>
                </a:lnTo>
                <a:lnTo>
                  <a:pt x="201626" y="225458"/>
                </a:lnTo>
                <a:lnTo>
                  <a:pt x="212056" y="220754"/>
                </a:lnTo>
                <a:lnTo>
                  <a:pt x="220636" y="213245"/>
                </a:lnTo>
                <a:lnTo>
                  <a:pt x="225456" y="205676"/>
                </a:lnTo>
                <a:lnTo>
                  <a:pt x="188340" y="205676"/>
                </a:lnTo>
                <a:lnTo>
                  <a:pt x="180266" y="203928"/>
                </a:lnTo>
                <a:lnTo>
                  <a:pt x="173694" y="199337"/>
                </a:lnTo>
                <a:lnTo>
                  <a:pt x="172270" y="197154"/>
                </a:lnTo>
                <a:close/>
              </a:path>
              <a:path w="260350" h="227964">
                <a:moveTo>
                  <a:pt x="16878" y="67119"/>
                </a:moveTo>
                <a:lnTo>
                  <a:pt x="10858" y="67246"/>
                </a:lnTo>
                <a:lnTo>
                  <a:pt x="3454" y="67284"/>
                </a:lnTo>
                <a:lnTo>
                  <a:pt x="2082" y="67462"/>
                </a:lnTo>
                <a:lnTo>
                  <a:pt x="0" y="67614"/>
                </a:lnTo>
                <a:lnTo>
                  <a:pt x="952" y="69862"/>
                </a:lnTo>
                <a:lnTo>
                  <a:pt x="1536" y="71374"/>
                </a:lnTo>
                <a:lnTo>
                  <a:pt x="29540" y="130181"/>
                </a:lnTo>
                <a:lnTo>
                  <a:pt x="40068" y="152120"/>
                </a:lnTo>
                <a:lnTo>
                  <a:pt x="39916" y="154012"/>
                </a:lnTo>
                <a:lnTo>
                  <a:pt x="37740" y="156475"/>
                </a:lnTo>
                <a:lnTo>
                  <a:pt x="31870" y="164737"/>
                </a:lnTo>
                <a:lnTo>
                  <a:pt x="28228" y="173667"/>
                </a:lnTo>
                <a:lnTo>
                  <a:pt x="26859" y="183210"/>
                </a:lnTo>
                <a:lnTo>
                  <a:pt x="27787" y="193332"/>
                </a:lnTo>
                <a:lnTo>
                  <a:pt x="32660" y="206325"/>
                </a:lnTo>
                <a:lnTo>
                  <a:pt x="41195" y="216649"/>
                </a:lnTo>
                <a:lnTo>
                  <a:pt x="52783" y="223810"/>
                </a:lnTo>
                <a:lnTo>
                  <a:pt x="66814" y="227317"/>
                </a:lnTo>
                <a:lnTo>
                  <a:pt x="79537" y="226358"/>
                </a:lnTo>
                <a:lnTo>
                  <a:pt x="91462" y="221322"/>
                </a:lnTo>
                <a:lnTo>
                  <a:pt x="101515" y="212829"/>
                </a:lnTo>
                <a:lnTo>
                  <a:pt x="106002" y="205676"/>
                </a:lnTo>
                <a:lnTo>
                  <a:pt x="69392" y="205676"/>
                </a:lnTo>
                <a:lnTo>
                  <a:pt x="61225" y="204032"/>
                </a:lnTo>
                <a:lnTo>
                  <a:pt x="54625" y="199575"/>
                </a:lnTo>
                <a:lnTo>
                  <a:pt x="50211" y="192930"/>
                </a:lnTo>
                <a:lnTo>
                  <a:pt x="48650" y="184962"/>
                </a:lnTo>
                <a:lnTo>
                  <a:pt x="48662" y="184416"/>
                </a:lnTo>
                <a:lnTo>
                  <a:pt x="69468" y="163842"/>
                </a:lnTo>
                <a:lnTo>
                  <a:pt x="105892" y="163842"/>
                </a:lnTo>
                <a:lnTo>
                  <a:pt x="101831" y="157128"/>
                </a:lnTo>
                <a:lnTo>
                  <a:pt x="92108" y="148547"/>
                </a:lnTo>
                <a:lnTo>
                  <a:pt x="80129" y="143549"/>
                </a:lnTo>
                <a:lnTo>
                  <a:pt x="66434" y="142227"/>
                </a:lnTo>
                <a:lnTo>
                  <a:pt x="64820" y="142227"/>
                </a:lnTo>
                <a:lnTo>
                  <a:pt x="62941" y="141274"/>
                </a:lnTo>
                <a:lnTo>
                  <a:pt x="56903" y="128788"/>
                </a:lnTo>
                <a:lnTo>
                  <a:pt x="51408" y="117282"/>
                </a:lnTo>
                <a:lnTo>
                  <a:pt x="40419" y="94132"/>
                </a:lnTo>
                <a:lnTo>
                  <a:pt x="40385" y="93560"/>
                </a:lnTo>
                <a:lnTo>
                  <a:pt x="40258" y="92633"/>
                </a:lnTo>
                <a:lnTo>
                  <a:pt x="248617" y="92633"/>
                </a:lnTo>
                <a:lnTo>
                  <a:pt x="259016" y="70764"/>
                </a:lnTo>
                <a:lnTo>
                  <a:pt x="259410" y="69354"/>
                </a:lnTo>
                <a:lnTo>
                  <a:pt x="260070" y="67564"/>
                </a:lnTo>
                <a:lnTo>
                  <a:pt x="257899" y="67411"/>
                </a:lnTo>
                <a:lnTo>
                  <a:pt x="26149" y="67411"/>
                </a:lnTo>
                <a:lnTo>
                  <a:pt x="16878" y="67119"/>
                </a:lnTo>
                <a:close/>
              </a:path>
              <a:path w="260350" h="227964">
                <a:moveTo>
                  <a:pt x="105892" y="163842"/>
                </a:moveTo>
                <a:lnTo>
                  <a:pt x="69468" y="163842"/>
                </a:lnTo>
                <a:lnTo>
                  <a:pt x="77738" y="165463"/>
                </a:lnTo>
                <a:lnTo>
                  <a:pt x="84353" y="169905"/>
                </a:lnTo>
                <a:lnTo>
                  <a:pt x="88774" y="176528"/>
                </a:lnTo>
                <a:lnTo>
                  <a:pt x="88866" y="176692"/>
                </a:lnTo>
                <a:lnTo>
                  <a:pt x="90449" y="184962"/>
                </a:lnTo>
                <a:lnTo>
                  <a:pt x="88817" y="192930"/>
                </a:lnTo>
                <a:lnTo>
                  <a:pt x="88729" y="193173"/>
                </a:lnTo>
                <a:lnTo>
                  <a:pt x="84283" y="199682"/>
                </a:lnTo>
                <a:lnTo>
                  <a:pt x="77601" y="204090"/>
                </a:lnTo>
                <a:lnTo>
                  <a:pt x="69392" y="205676"/>
                </a:lnTo>
                <a:lnTo>
                  <a:pt x="106002" y="205676"/>
                </a:lnTo>
                <a:lnTo>
                  <a:pt x="108623" y="201498"/>
                </a:lnTo>
                <a:lnTo>
                  <a:pt x="110007" y="198183"/>
                </a:lnTo>
                <a:lnTo>
                  <a:pt x="111798" y="197142"/>
                </a:lnTo>
                <a:lnTo>
                  <a:pt x="172262" y="197142"/>
                </a:lnTo>
                <a:lnTo>
                  <a:pt x="169299" y="192601"/>
                </a:lnTo>
                <a:lnTo>
                  <a:pt x="167754" y="184416"/>
                </a:lnTo>
                <a:lnTo>
                  <a:pt x="169506" y="176346"/>
                </a:lnTo>
                <a:lnTo>
                  <a:pt x="172278" y="172377"/>
                </a:lnTo>
                <a:lnTo>
                  <a:pt x="146532" y="172377"/>
                </a:lnTo>
                <a:lnTo>
                  <a:pt x="140812" y="172288"/>
                </a:lnTo>
                <a:lnTo>
                  <a:pt x="111696" y="172288"/>
                </a:lnTo>
                <a:lnTo>
                  <a:pt x="110210" y="171627"/>
                </a:lnTo>
                <a:lnTo>
                  <a:pt x="109156" y="169240"/>
                </a:lnTo>
                <a:lnTo>
                  <a:pt x="105892" y="163842"/>
                </a:lnTo>
                <a:close/>
              </a:path>
              <a:path w="260350" h="227964">
                <a:moveTo>
                  <a:pt x="225355" y="163842"/>
                </a:moveTo>
                <a:lnTo>
                  <a:pt x="189026" y="163842"/>
                </a:lnTo>
                <a:lnTo>
                  <a:pt x="197177" y="165524"/>
                </a:lnTo>
                <a:lnTo>
                  <a:pt x="203747" y="170016"/>
                </a:lnTo>
                <a:lnTo>
                  <a:pt x="208120" y="176692"/>
                </a:lnTo>
                <a:lnTo>
                  <a:pt x="209580" y="184416"/>
                </a:lnTo>
                <a:lnTo>
                  <a:pt x="209669" y="184962"/>
                </a:lnTo>
                <a:lnTo>
                  <a:pt x="208013" y="193092"/>
                </a:lnTo>
                <a:lnTo>
                  <a:pt x="207888" y="193332"/>
                </a:lnTo>
                <a:lnTo>
                  <a:pt x="203466" y="199782"/>
                </a:lnTo>
                <a:lnTo>
                  <a:pt x="196707" y="204150"/>
                </a:lnTo>
                <a:lnTo>
                  <a:pt x="188340" y="205676"/>
                </a:lnTo>
                <a:lnTo>
                  <a:pt x="225456" y="205676"/>
                </a:lnTo>
                <a:lnTo>
                  <a:pt x="227228" y="202895"/>
                </a:lnTo>
                <a:lnTo>
                  <a:pt x="231042" y="191129"/>
                </a:lnTo>
                <a:lnTo>
                  <a:pt x="231347" y="179676"/>
                </a:lnTo>
                <a:lnTo>
                  <a:pt x="228241" y="168608"/>
                </a:lnTo>
                <a:lnTo>
                  <a:pt x="225355" y="163842"/>
                </a:lnTo>
                <a:close/>
              </a:path>
              <a:path w="260350" h="227964">
                <a:moveTo>
                  <a:pt x="172262" y="197142"/>
                </a:moveTo>
                <a:lnTo>
                  <a:pt x="111798" y="197142"/>
                </a:lnTo>
                <a:lnTo>
                  <a:pt x="122306" y="197318"/>
                </a:lnTo>
                <a:lnTo>
                  <a:pt x="129389" y="197353"/>
                </a:lnTo>
                <a:lnTo>
                  <a:pt x="136474" y="197314"/>
                </a:lnTo>
                <a:lnTo>
                  <a:pt x="146773" y="197154"/>
                </a:lnTo>
                <a:lnTo>
                  <a:pt x="172270" y="197154"/>
                </a:lnTo>
                <a:close/>
              </a:path>
              <a:path w="260350" h="227964">
                <a:moveTo>
                  <a:pt x="192887" y="142443"/>
                </a:moveTo>
                <a:lnTo>
                  <a:pt x="156884" y="156475"/>
                </a:lnTo>
                <a:lnTo>
                  <a:pt x="148297" y="171310"/>
                </a:lnTo>
                <a:lnTo>
                  <a:pt x="146532" y="172377"/>
                </a:lnTo>
                <a:lnTo>
                  <a:pt x="172278" y="172377"/>
                </a:lnTo>
                <a:lnTo>
                  <a:pt x="174085" y="169791"/>
                </a:lnTo>
                <a:lnTo>
                  <a:pt x="180816" y="165405"/>
                </a:lnTo>
                <a:lnTo>
                  <a:pt x="189026" y="163842"/>
                </a:lnTo>
                <a:lnTo>
                  <a:pt x="225355" y="163842"/>
                </a:lnTo>
                <a:lnTo>
                  <a:pt x="221818" y="158000"/>
                </a:lnTo>
                <a:lnTo>
                  <a:pt x="219722" y="155308"/>
                </a:lnTo>
                <a:lnTo>
                  <a:pt x="219646" y="153327"/>
                </a:lnTo>
                <a:lnTo>
                  <a:pt x="224721" y="142735"/>
                </a:lnTo>
                <a:lnTo>
                  <a:pt x="195884" y="142735"/>
                </a:lnTo>
                <a:lnTo>
                  <a:pt x="192887" y="142443"/>
                </a:lnTo>
                <a:close/>
              </a:path>
              <a:path w="260350" h="227964">
                <a:moveTo>
                  <a:pt x="128585" y="172188"/>
                </a:moveTo>
                <a:lnTo>
                  <a:pt x="111696" y="172288"/>
                </a:lnTo>
                <a:lnTo>
                  <a:pt x="140812" y="172288"/>
                </a:lnTo>
                <a:lnTo>
                  <a:pt x="135845" y="172211"/>
                </a:lnTo>
                <a:lnTo>
                  <a:pt x="128585" y="172188"/>
                </a:lnTo>
                <a:close/>
              </a:path>
              <a:path w="260350" h="227964">
                <a:moveTo>
                  <a:pt x="248617" y="92633"/>
                </a:moveTo>
                <a:lnTo>
                  <a:pt x="220319" y="92633"/>
                </a:lnTo>
                <a:lnTo>
                  <a:pt x="219748" y="94132"/>
                </a:lnTo>
                <a:lnTo>
                  <a:pt x="219417" y="95211"/>
                </a:lnTo>
                <a:lnTo>
                  <a:pt x="203642" y="128364"/>
                </a:lnTo>
                <a:lnTo>
                  <a:pt x="197357" y="141719"/>
                </a:lnTo>
                <a:lnTo>
                  <a:pt x="195884" y="142735"/>
                </a:lnTo>
                <a:lnTo>
                  <a:pt x="224721" y="142735"/>
                </a:lnTo>
                <a:lnTo>
                  <a:pt x="239756" y="111269"/>
                </a:lnTo>
                <a:lnTo>
                  <a:pt x="248617" y="92633"/>
                </a:lnTo>
                <a:close/>
              </a:path>
              <a:path w="260350" h="227964">
                <a:moveTo>
                  <a:pt x="66039" y="142189"/>
                </a:moveTo>
                <a:lnTo>
                  <a:pt x="64820" y="142227"/>
                </a:lnTo>
                <a:lnTo>
                  <a:pt x="66434" y="142227"/>
                </a:lnTo>
                <a:lnTo>
                  <a:pt x="66039" y="142189"/>
                </a:lnTo>
                <a:close/>
              </a:path>
              <a:path w="260350" h="227964">
                <a:moveTo>
                  <a:pt x="39077" y="44996"/>
                </a:moveTo>
                <a:lnTo>
                  <a:pt x="37947" y="45554"/>
                </a:lnTo>
                <a:lnTo>
                  <a:pt x="34531" y="52882"/>
                </a:lnTo>
                <a:lnTo>
                  <a:pt x="31762" y="57988"/>
                </a:lnTo>
                <a:lnTo>
                  <a:pt x="28130" y="66408"/>
                </a:lnTo>
                <a:lnTo>
                  <a:pt x="26149" y="67411"/>
                </a:lnTo>
                <a:lnTo>
                  <a:pt x="257899" y="67411"/>
                </a:lnTo>
                <a:lnTo>
                  <a:pt x="256717" y="67271"/>
                </a:lnTo>
                <a:lnTo>
                  <a:pt x="231470" y="67246"/>
                </a:lnTo>
                <a:lnTo>
                  <a:pt x="225827" y="53327"/>
                </a:lnTo>
                <a:lnTo>
                  <a:pt x="50152" y="53327"/>
                </a:lnTo>
                <a:lnTo>
                  <a:pt x="51515" y="52332"/>
                </a:lnTo>
                <a:lnTo>
                  <a:pt x="43484" y="47815"/>
                </a:lnTo>
                <a:lnTo>
                  <a:pt x="42227" y="47155"/>
                </a:lnTo>
                <a:lnTo>
                  <a:pt x="39077" y="44996"/>
                </a:lnTo>
                <a:close/>
              </a:path>
              <a:path w="260350" h="227964">
                <a:moveTo>
                  <a:pt x="51515" y="52332"/>
                </a:moveTo>
                <a:lnTo>
                  <a:pt x="50152" y="53327"/>
                </a:lnTo>
                <a:lnTo>
                  <a:pt x="53149" y="53251"/>
                </a:lnTo>
                <a:lnTo>
                  <a:pt x="51515" y="52332"/>
                </a:lnTo>
                <a:close/>
              </a:path>
              <a:path w="260350" h="227964">
                <a:moveTo>
                  <a:pt x="77038" y="34467"/>
                </a:moveTo>
                <a:lnTo>
                  <a:pt x="73799" y="35204"/>
                </a:lnTo>
                <a:lnTo>
                  <a:pt x="66611" y="41351"/>
                </a:lnTo>
                <a:lnTo>
                  <a:pt x="51515" y="52332"/>
                </a:lnTo>
                <a:lnTo>
                  <a:pt x="53149" y="53251"/>
                </a:lnTo>
                <a:lnTo>
                  <a:pt x="50152" y="53327"/>
                </a:lnTo>
                <a:lnTo>
                  <a:pt x="225827" y="53327"/>
                </a:lnTo>
                <a:lnTo>
                  <a:pt x="219274" y="37096"/>
                </a:lnTo>
                <a:lnTo>
                  <a:pt x="99733" y="37096"/>
                </a:lnTo>
                <a:lnTo>
                  <a:pt x="92557" y="36652"/>
                </a:lnTo>
                <a:lnTo>
                  <a:pt x="86779" y="36068"/>
                </a:lnTo>
                <a:lnTo>
                  <a:pt x="77038" y="34467"/>
                </a:lnTo>
                <a:close/>
              </a:path>
              <a:path w="260350" h="227964">
                <a:moveTo>
                  <a:pt x="118097" y="18237"/>
                </a:moveTo>
                <a:lnTo>
                  <a:pt x="115265" y="19100"/>
                </a:lnTo>
                <a:lnTo>
                  <a:pt x="113271" y="19761"/>
                </a:lnTo>
                <a:lnTo>
                  <a:pt x="108902" y="25539"/>
                </a:lnTo>
                <a:lnTo>
                  <a:pt x="106006" y="30441"/>
                </a:lnTo>
                <a:lnTo>
                  <a:pt x="101752" y="36118"/>
                </a:lnTo>
                <a:lnTo>
                  <a:pt x="99733" y="37096"/>
                </a:lnTo>
                <a:lnTo>
                  <a:pt x="219274" y="37096"/>
                </a:lnTo>
                <a:lnTo>
                  <a:pt x="216869" y="31013"/>
                </a:lnTo>
                <a:lnTo>
                  <a:pt x="201091" y="31013"/>
                </a:lnTo>
                <a:lnTo>
                  <a:pt x="199135" y="30314"/>
                </a:lnTo>
                <a:lnTo>
                  <a:pt x="194576" y="24117"/>
                </a:lnTo>
                <a:lnTo>
                  <a:pt x="192023" y="20383"/>
                </a:lnTo>
                <a:lnTo>
                  <a:pt x="127228" y="20358"/>
                </a:lnTo>
                <a:lnTo>
                  <a:pt x="119557" y="18364"/>
                </a:lnTo>
                <a:lnTo>
                  <a:pt x="118097" y="18237"/>
                </a:lnTo>
                <a:close/>
              </a:path>
              <a:path w="260350" h="227964">
                <a:moveTo>
                  <a:pt x="213334" y="24790"/>
                </a:moveTo>
                <a:lnTo>
                  <a:pt x="208533" y="27444"/>
                </a:lnTo>
                <a:lnTo>
                  <a:pt x="206197" y="28092"/>
                </a:lnTo>
                <a:lnTo>
                  <a:pt x="201091" y="31013"/>
                </a:lnTo>
                <a:lnTo>
                  <a:pt x="216869" y="31013"/>
                </a:lnTo>
                <a:lnTo>
                  <a:pt x="214706" y="25476"/>
                </a:lnTo>
                <a:lnTo>
                  <a:pt x="213334" y="24790"/>
                </a:lnTo>
                <a:close/>
              </a:path>
              <a:path w="260350" h="227964">
                <a:moveTo>
                  <a:pt x="157810" y="0"/>
                </a:moveTo>
                <a:lnTo>
                  <a:pt x="156019" y="228"/>
                </a:lnTo>
                <a:lnTo>
                  <a:pt x="148386" y="6007"/>
                </a:lnTo>
                <a:lnTo>
                  <a:pt x="142546" y="9686"/>
                </a:lnTo>
                <a:lnTo>
                  <a:pt x="132404" y="18173"/>
                </a:lnTo>
                <a:lnTo>
                  <a:pt x="127228" y="20358"/>
                </a:lnTo>
                <a:lnTo>
                  <a:pt x="191984" y="20358"/>
                </a:lnTo>
                <a:lnTo>
                  <a:pt x="188607" y="18173"/>
                </a:lnTo>
                <a:lnTo>
                  <a:pt x="181610" y="13838"/>
                </a:lnTo>
                <a:lnTo>
                  <a:pt x="174481" y="9677"/>
                </a:lnTo>
                <a:lnTo>
                  <a:pt x="167347" y="5597"/>
                </a:lnTo>
                <a:lnTo>
                  <a:pt x="160235" y="1447"/>
                </a:lnTo>
                <a:lnTo>
                  <a:pt x="157810" y="0"/>
                </a:lnTo>
                <a:close/>
              </a:path>
            </a:pathLst>
          </a:custGeom>
          <a:solidFill>
            <a:srgbClr val="007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41201" y="5388784"/>
            <a:ext cx="192213" cy="19241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77278" y="4138021"/>
            <a:ext cx="2723515" cy="872490"/>
          </a:xfrm>
          <a:custGeom>
            <a:avLst/>
            <a:gdLst/>
            <a:ahLst/>
            <a:cxnLst/>
            <a:rect l="l" t="t" r="r" b="b"/>
            <a:pathLst>
              <a:path w="2723515" h="872489">
                <a:moveTo>
                  <a:pt x="0" y="871982"/>
                </a:moveTo>
                <a:lnTo>
                  <a:pt x="1850999" y="871982"/>
                </a:lnTo>
                <a:lnTo>
                  <a:pt x="2722968" y="0"/>
                </a:lnTo>
              </a:path>
            </a:pathLst>
          </a:custGeom>
          <a:ln w="11226">
            <a:solidFill>
              <a:srgbClr val="2075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720865" y="4837728"/>
            <a:ext cx="2419985" cy="417195"/>
          </a:xfrm>
          <a:custGeom>
            <a:avLst/>
            <a:gdLst/>
            <a:ahLst/>
            <a:cxnLst/>
            <a:rect l="l" t="t" r="r" b="b"/>
            <a:pathLst>
              <a:path w="2419984" h="417195">
                <a:moveTo>
                  <a:pt x="2419426" y="417068"/>
                </a:moveTo>
                <a:lnTo>
                  <a:pt x="645858" y="417068"/>
                </a:lnTo>
                <a:lnTo>
                  <a:pt x="0" y="0"/>
                </a:lnTo>
              </a:path>
            </a:pathLst>
          </a:custGeom>
          <a:ln w="11722">
            <a:solidFill>
              <a:srgbClr val="50B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8077157" y="566476"/>
            <a:ext cx="2343150" cy="1701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35175">
              <a:lnSpc>
                <a:spcPts val="3000"/>
              </a:lnSpc>
              <a:spcBef>
                <a:spcPts val="130"/>
              </a:spcBef>
            </a:pPr>
            <a:r>
              <a:rPr sz="2750" b="1" spc="5" dirty="0">
                <a:solidFill>
                  <a:srgbClr val="27AAE1"/>
                </a:solidFill>
                <a:latin typeface="Arial"/>
                <a:cs typeface="Arial"/>
              </a:rPr>
              <a:t>3.</a:t>
            </a:r>
            <a:endParaRPr sz="2750">
              <a:latin typeface="Arial"/>
              <a:cs typeface="Arial"/>
            </a:endParaRPr>
          </a:p>
          <a:p>
            <a:pPr marL="12700" marR="31115" indent="788035" algn="r">
              <a:lnSpc>
                <a:spcPct val="74400"/>
              </a:lnSpc>
              <a:spcBef>
                <a:spcPts val="315"/>
              </a:spcBef>
            </a:pPr>
            <a:r>
              <a:rPr sz="2000" b="1" spc="5" dirty="0">
                <a:solidFill>
                  <a:srgbClr val="309DCC"/>
                </a:solidFill>
                <a:latin typeface="Arial"/>
                <a:cs typeface="Arial"/>
              </a:rPr>
              <a:t>Distribución  </a:t>
            </a:r>
            <a:r>
              <a:rPr sz="2000" b="1" spc="15" dirty="0">
                <a:solidFill>
                  <a:srgbClr val="309DCC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309DCC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09DCC"/>
                </a:solidFill>
                <a:latin typeface="Arial"/>
                <a:cs typeface="Arial"/>
              </a:rPr>
              <a:t>comercialización</a:t>
            </a:r>
            <a:endParaRPr sz="2000">
              <a:latin typeface="Arial"/>
              <a:cs typeface="Arial"/>
            </a:endParaRPr>
          </a:p>
          <a:p>
            <a:pPr marL="552450" marR="132715" indent="168910" algn="r">
              <a:lnSpc>
                <a:spcPts val="1190"/>
              </a:lnSpc>
              <a:spcBef>
                <a:spcPts val="1515"/>
              </a:spcBef>
            </a:pPr>
            <a:r>
              <a:rPr sz="1200" spc="-5" dirty="0">
                <a:solidFill>
                  <a:srgbClr val="77787B"/>
                </a:solidFill>
                <a:latin typeface="Arial"/>
                <a:cs typeface="Arial"/>
              </a:rPr>
              <a:t>Los</a:t>
            </a:r>
            <a:r>
              <a:rPr sz="1200" spc="-20" dirty="0">
                <a:solidFill>
                  <a:srgbClr val="77787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7787B"/>
                </a:solidFill>
                <a:latin typeface="Arial"/>
                <a:cs typeface="Arial"/>
              </a:rPr>
              <a:t>distribuidores</a:t>
            </a:r>
            <a:r>
              <a:rPr sz="1200" spc="-15" dirty="0">
                <a:solidFill>
                  <a:srgbClr val="77787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7787B"/>
                </a:solidFill>
                <a:latin typeface="Arial"/>
                <a:cs typeface="Arial"/>
              </a:rPr>
              <a:t>son  los que llevan</a:t>
            </a:r>
            <a:r>
              <a:rPr sz="1200" spc="-55" dirty="0">
                <a:solidFill>
                  <a:srgbClr val="77787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7787B"/>
                </a:solidFill>
                <a:latin typeface="Arial"/>
                <a:cs typeface="Arial"/>
              </a:rPr>
              <a:t>la</a:t>
            </a:r>
            <a:r>
              <a:rPr sz="1200" spc="-20" dirty="0">
                <a:solidFill>
                  <a:srgbClr val="77787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7787B"/>
                </a:solidFill>
                <a:latin typeface="Arial"/>
                <a:cs typeface="Arial"/>
              </a:rPr>
              <a:t>energía  eléctrica</a:t>
            </a:r>
            <a:r>
              <a:rPr sz="1200" spc="-15" dirty="0">
                <a:solidFill>
                  <a:srgbClr val="77787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77787B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77787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7787B"/>
                </a:solidFill>
                <a:latin typeface="Arial"/>
                <a:cs typeface="Arial"/>
              </a:rPr>
              <a:t>nuestros  hogares </a:t>
            </a:r>
            <a:r>
              <a:rPr sz="1200" spc="-5" dirty="0">
                <a:solidFill>
                  <a:srgbClr val="77787B"/>
                </a:solidFill>
                <a:latin typeface="Arial"/>
                <a:cs typeface="Arial"/>
              </a:rPr>
              <a:t>y</a:t>
            </a:r>
            <a:r>
              <a:rPr sz="1200" spc="-30" dirty="0">
                <a:solidFill>
                  <a:srgbClr val="77787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77787B"/>
                </a:solidFill>
                <a:latin typeface="Arial"/>
                <a:cs typeface="Arial"/>
              </a:rPr>
              <a:t>empresas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463879" y="1014188"/>
            <a:ext cx="459105" cy="533400"/>
          </a:xfrm>
          <a:custGeom>
            <a:avLst/>
            <a:gdLst/>
            <a:ahLst/>
            <a:cxnLst/>
            <a:rect l="l" t="t" r="r" b="b"/>
            <a:pathLst>
              <a:path w="459104" h="533400">
                <a:moveTo>
                  <a:pt x="156197" y="0"/>
                </a:moveTo>
                <a:lnTo>
                  <a:pt x="110299" y="18948"/>
                </a:lnTo>
                <a:lnTo>
                  <a:pt x="87526" y="41875"/>
                </a:lnTo>
                <a:lnTo>
                  <a:pt x="64633" y="64690"/>
                </a:lnTo>
                <a:lnTo>
                  <a:pt x="41526" y="87281"/>
                </a:lnTo>
                <a:lnTo>
                  <a:pt x="18110" y="109537"/>
                </a:lnTo>
                <a:lnTo>
                  <a:pt x="9677" y="119017"/>
                </a:lnTo>
                <a:lnTo>
                  <a:pt x="3973" y="129206"/>
                </a:lnTo>
                <a:lnTo>
                  <a:pt x="809" y="140334"/>
                </a:lnTo>
                <a:lnTo>
                  <a:pt x="0" y="152628"/>
                </a:lnTo>
                <a:lnTo>
                  <a:pt x="557" y="178367"/>
                </a:lnTo>
                <a:lnTo>
                  <a:pt x="1011" y="204108"/>
                </a:lnTo>
                <a:lnTo>
                  <a:pt x="1334" y="229848"/>
                </a:lnTo>
                <a:lnTo>
                  <a:pt x="1498" y="255587"/>
                </a:lnTo>
                <a:lnTo>
                  <a:pt x="1574" y="477469"/>
                </a:lnTo>
                <a:lnTo>
                  <a:pt x="5941" y="499280"/>
                </a:lnTo>
                <a:lnTo>
                  <a:pt x="17878" y="516993"/>
                </a:lnTo>
                <a:lnTo>
                  <a:pt x="35668" y="528888"/>
                </a:lnTo>
                <a:lnTo>
                  <a:pt x="57594" y="533247"/>
                </a:lnTo>
                <a:lnTo>
                  <a:pt x="100624" y="533265"/>
                </a:lnTo>
                <a:lnTo>
                  <a:pt x="400900" y="533247"/>
                </a:lnTo>
                <a:lnTo>
                  <a:pt x="448155" y="508958"/>
                </a:lnTo>
                <a:lnTo>
                  <a:pt x="457627" y="473925"/>
                </a:lnTo>
                <a:lnTo>
                  <a:pt x="61036" y="473925"/>
                </a:lnTo>
                <a:lnTo>
                  <a:pt x="60909" y="462406"/>
                </a:lnTo>
                <a:lnTo>
                  <a:pt x="60826" y="229848"/>
                </a:lnTo>
                <a:lnTo>
                  <a:pt x="60693" y="175247"/>
                </a:lnTo>
                <a:lnTo>
                  <a:pt x="63258" y="172783"/>
                </a:lnTo>
                <a:lnTo>
                  <a:pt x="136448" y="172783"/>
                </a:lnTo>
                <a:lnTo>
                  <a:pt x="148184" y="171283"/>
                </a:lnTo>
                <a:lnTo>
                  <a:pt x="161593" y="163545"/>
                </a:lnTo>
                <a:lnTo>
                  <a:pt x="170779" y="150152"/>
                </a:lnTo>
                <a:lnTo>
                  <a:pt x="174421" y="131102"/>
                </a:lnTo>
                <a:lnTo>
                  <a:pt x="174589" y="119017"/>
                </a:lnTo>
                <a:lnTo>
                  <a:pt x="174544" y="80962"/>
                </a:lnTo>
                <a:lnTo>
                  <a:pt x="174269" y="61887"/>
                </a:lnTo>
                <a:lnTo>
                  <a:pt x="176631" y="59423"/>
                </a:lnTo>
                <a:lnTo>
                  <a:pt x="458366" y="59423"/>
                </a:lnTo>
                <a:lnTo>
                  <a:pt x="457971" y="53494"/>
                </a:lnTo>
                <a:lnTo>
                  <a:pt x="436213" y="12519"/>
                </a:lnTo>
                <a:lnTo>
                  <a:pt x="398432" y="307"/>
                </a:lnTo>
                <a:lnTo>
                  <a:pt x="252981" y="307"/>
                </a:lnTo>
                <a:lnTo>
                  <a:pt x="156197" y="0"/>
                </a:lnTo>
                <a:close/>
              </a:path>
              <a:path w="459104" h="533400">
                <a:moveTo>
                  <a:pt x="458366" y="59423"/>
                </a:moveTo>
                <a:lnTo>
                  <a:pt x="176631" y="59423"/>
                </a:lnTo>
                <a:lnTo>
                  <a:pt x="396989" y="59601"/>
                </a:lnTo>
                <a:lnTo>
                  <a:pt x="398398" y="61213"/>
                </a:lnTo>
                <a:lnTo>
                  <a:pt x="398373" y="473925"/>
                </a:lnTo>
                <a:lnTo>
                  <a:pt x="457627" y="473925"/>
                </a:lnTo>
                <a:lnTo>
                  <a:pt x="457751" y="267677"/>
                </a:lnTo>
                <a:lnTo>
                  <a:pt x="457809" y="96024"/>
                </a:lnTo>
                <a:lnTo>
                  <a:pt x="459104" y="88480"/>
                </a:lnTo>
                <a:lnTo>
                  <a:pt x="458939" y="80962"/>
                </a:lnTo>
                <a:lnTo>
                  <a:pt x="458793" y="71793"/>
                </a:lnTo>
                <a:lnTo>
                  <a:pt x="458626" y="64690"/>
                </a:lnTo>
                <a:lnTo>
                  <a:pt x="458529" y="61887"/>
                </a:lnTo>
                <a:lnTo>
                  <a:pt x="458366" y="59423"/>
                </a:lnTo>
                <a:close/>
              </a:path>
              <a:path w="459104" h="533400">
                <a:moveTo>
                  <a:pt x="134575" y="173022"/>
                </a:moveTo>
                <a:lnTo>
                  <a:pt x="116824" y="173022"/>
                </a:lnTo>
                <a:lnTo>
                  <a:pt x="131876" y="173367"/>
                </a:lnTo>
                <a:lnTo>
                  <a:pt x="134575" y="173022"/>
                </a:lnTo>
                <a:close/>
              </a:path>
              <a:path w="459104" h="533400">
                <a:moveTo>
                  <a:pt x="136448" y="172783"/>
                </a:moveTo>
                <a:lnTo>
                  <a:pt x="63258" y="172783"/>
                </a:lnTo>
                <a:lnTo>
                  <a:pt x="71615" y="173012"/>
                </a:lnTo>
                <a:lnTo>
                  <a:pt x="86681" y="173171"/>
                </a:lnTo>
                <a:lnTo>
                  <a:pt x="134659" y="173012"/>
                </a:lnTo>
                <a:lnTo>
                  <a:pt x="136448" y="172783"/>
                </a:lnTo>
                <a:close/>
              </a:path>
              <a:path w="459104" h="533400">
                <a:moveTo>
                  <a:pt x="349774" y="262"/>
                </a:moveTo>
                <a:lnTo>
                  <a:pt x="252981" y="307"/>
                </a:lnTo>
                <a:lnTo>
                  <a:pt x="398432" y="307"/>
                </a:lnTo>
                <a:lnTo>
                  <a:pt x="398170" y="266"/>
                </a:lnTo>
                <a:lnTo>
                  <a:pt x="349774" y="262"/>
                </a:lnTo>
                <a:close/>
              </a:path>
            </a:pathLst>
          </a:custGeom>
          <a:solidFill>
            <a:srgbClr val="309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59305" y="1241371"/>
            <a:ext cx="267970" cy="41910"/>
          </a:xfrm>
          <a:custGeom>
            <a:avLst/>
            <a:gdLst/>
            <a:ahLst/>
            <a:cxnLst/>
            <a:rect l="l" t="t" r="r" b="b"/>
            <a:pathLst>
              <a:path w="267970" h="41909">
                <a:moveTo>
                  <a:pt x="3721" y="0"/>
                </a:moveTo>
                <a:lnTo>
                  <a:pt x="0" y="2920"/>
                </a:lnTo>
                <a:lnTo>
                  <a:pt x="812" y="16421"/>
                </a:lnTo>
                <a:lnTo>
                  <a:pt x="520" y="22263"/>
                </a:lnTo>
                <a:lnTo>
                  <a:pt x="558" y="40830"/>
                </a:lnTo>
                <a:lnTo>
                  <a:pt x="1498" y="41833"/>
                </a:lnTo>
                <a:lnTo>
                  <a:pt x="44479" y="41864"/>
                </a:lnTo>
                <a:lnTo>
                  <a:pt x="228646" y="41859"/>
                </a:lnTo>
                <a:lnTo>
                  <a:pt x="266420" y="41808"/>
                </a:lnTo>
                <a:lnTo>
                  <a:pt x="267881" y="40208"/>
                </a:lnTo>
                <a:lnTo>
                  <a:pt x="267889" y="368"/>
                </a:lnTo>
                <a:lnTo>
                  <a:pt x="12661" y="368"/>
                </a:lnTo>
                <a:lnTo>
                  <a:pt x="3721" y="0"/>
                </a:lnTo>
                <a:close/>
              </a:path>
              <a:path w="267970" h="41909">
                <a:moveTo>
                  <a:pt x="267830" y="292"/>
                </a:moveTo>
                <a:lnTo>
                  <a:pt x="14401" y="292"/>
                </a:lnTo>
                <a:lnTo>
                  <a:pt x="12661" y="368"/>
                </a:lnTo>
                <a:lnTo>
                  <a:pt x="267889" y="368"/>
                </a:lnTo>
                <a:close/>
              </a:path>
            </a:pathLst>
          </a:custGeom>
          <a:solidFill>
            <a:srgbClr val="309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29594" y="1299013"/>
            <a:ext cx="98555" cy="15444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559298" y="1317107"/>
            <a:ext cx="135255" cy="41910"/>
          </a:xfrm>
          <a:custGeom>
            <a:avLst/>
            <a:gdLst/>
            <a:ahLst/>
            <a:cxnLst/>
            <a:rect l="l" t="t" r="r" b="b"/>
            <a:pathLst>
              <a:path w="135254" h="41909">
                <a:moveTo>
                  <a:pt x="67551" y="393"/>
                </a:moveTo>
                <a:lnTo>
                  <a:pt x="2565" y="1015"/>
                </a:lnTo>
                <a:lnTo>
                  <a:pt x="177" y="4152"/>
                </a:lnTo>
                <a:lnTo>
                  <a:pt x="800" y="16941"/>
                </a:lnTo>
                <a:lnTo>
                  <a:pt x="850" y="23964"/>
                </a:lnTo>
                <a:lnTo>
                  <a:pt x="0" y="39052"/>
                </a:lnTo>
                <a:lnTo>
                  <a:pt x="3835" y="41681"/>
                </a:lnTo>
                <a:lnTo>
                  <a:pt x="134186" y="41451"/>
                </a:lnTo>
                <a:lnTo>
                  <a:pt x="135051" y="40538"/>
                </a:lnTo>
                <a:lnTo>
                  <a:pt x="135001" y="1981"/>
                </a:lnTo>
                <a:lnTo>
                  <a:pt x="132644" y="599"/>
                </a:lnTo>
                <a:lnTo>
                  <a:pt x="108013" y="599"/>
                </a:lnTo>
                <a:lnTo>
                  <a:pt x="67551" y="393"/>
                </a:lnTo>
                <a:close/>
              </a:path>
              <a:path w="135254" h="41909">
                <a:moveTo>
                  <a:pt x="134186" y="41451"/>
                </a:moveTo>
                <a:lnTo>
                  <a:pt x="39390" y="41451"/>
                </a:lnTo>
                <a:lnTo>
                  <a:pt x="67322" y="41503"/>
                </a:lnTo>
                <a:lnTo>
                  <a:pt x="134124" y="41516"/>
                </a:lnTo>
                <a:close/>
              </a:path>
              <a:path w="135254" h="41909">
                <a:moveTo>
                  <a:pt x="131622" y="0"/>
                </a:moveTo>
                <a:lnTo>
                  <a:pt x="121488" y="342"/>
                </a:lnTo>
                <a:lnTo>
                  <a:pt x="108013" y="599"/>
                </a:lnTo>
                <a:lnTo>
                  <a:pt x="132644" y="599"/>
                </a:lnTo>
                <a:lnTo>
                  <a:pt x="131622" y="0"/>
                </a:lnTo>
                <a:close/>
              </a:path>
            </a:pathLst>
          </a:custGeom>
          <a:solidFill>
            <a:srgbClr val="309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559383" y="1393706"/>
            <a:ext cx="135890" cy="40640"/>
          </a:xfrm>
          <a:custGeom>
            <a:avLst/>
            <a:gdLst/>
            <a:ahLst/>
            <a:cxnLst/>
            <a:rect l="l" t="t" r="r" b="b"/>
            <a:pathLst>
              <a:path w="135890" h="40640">
                <a:moveTo>
                  <a:pt x="2743" y="0"/>
                </a:moveTo>
                <a:lnTo>
                  <a:pt x="317" y="3022"/>
                </a:lnTo>
                <a:lnTo>
                  <a:pt x="736" y="23342"/>
                </a:lnTo>
                <a:lnTo>
                  <a:pt x="0" y="37922"/>
                </a:lnTo>
                <a:lnTo>
                  <a:pt x="3238" y="40322"/>
                </a:lnTo>
                <a:lnTo>
                  <a:pt x="132493" y="40063"/>
                </a:lnTo>
                <a:lnTo>
                  <a:pt x="135394" y="38049"/>
                </a:lnTo>
                <a:lnTo>
                  <a:pt x="135064" y="31089"/>
                </a:lnTo>
                <a:lnTo>
                  <a:pt x="134737" y="23342"/>
                </a:lnTo>
                <a:lnTo>
                  <a:pt x="135115" y="3086"/>
                </a:lnTo>
                <a:lnTo>
                  <a:pt x="133146" y="12"/>
                </a:lnTo>
                <a:lnTo>
                  <a:pt x="2743" y="0"/>
                </a:lnTo>
                <a:close/>
              </a:path>
              <a:path w="135890" h="40640">
                <a:moveTo>
                  <a:pt x="132475" y="40076"/>
                </a:moveTo>
                <a:lnTo>
                  <a:pt x="96780" y="40076"/>
                </a:lnTo>
                <a:lnTo>
                  <a:pt x="132194" y="40271"/>
                </a:lnTo>
                <a:lnTo>
                  <a:pt x="132475" y="40076"/>
                </a:lnTo>
                <a:close/>
              </a:path>
              <a:path w="135890" h="40640">
                <a:moveTo>
                  <a:pt x="132493" y="40063"/>
                </a:moveTo>
                <a:lnTo>
                  <a:pt x="39103" y="40063"/>
                </a:lnTo>
                <a:lnTo>
                  <a:pt x="67945" y="40119"/>
                </a:lnTo>
                <a:lnTo>
                  <a:pt x="132493" y="40063"/>
                </a:lnTo>
                <a:close/>
              </a:path>
            </a:pathLst>
          </a:custGeom>
          <a:solidFill>
            <a:srgbClr val="309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92555" y="1128029"/>
            <a:ext cx="115570" cy="41910"/>
          </a:xfrm>
          <a:custGeom>
            <a:avLst/>
            <a:gdLst/>
            <a:ahLst/>
            <a:cxnLst/>
            <a:rect l="l" t="t" r="r" b="b"/>
            <a:pathLst>
              <a:path w="115570" h="41909">
                <a:moveTo>
                  <a:pt x="23696" y="0"/>
                </a:moveTo>
                <a:lnTo>
                  <a:pt x="1278" y="79"/>
                </a:lnTo>
                <a:lnTo>
                  <a:pt x="199" y="1184"/>
                </a:lnTo>
                <a:lnTo>
                  <a:pt x="0" y="31186"/>
                </a:lnTo>
                <a:lnTo>
                  <a:pt x="1500" y="38511"/>
                </a:lnTo>
                <a:lnTo>
                  <a:pt x="8431" y="41267"/>
                </a:lnTo>
                <a:lnTo>
                  <a:pt x="24595" y="41621"/>
                </a:lnTo>
                <a:lnTo>
                  <a:pt x="92826" y="41566"/>
                </a:lnTo>
                <a:lnTo>
                  <a:pt x="113495" y="41494"/>
                </a:lnTo>
                <a:lnTo>
                  <a:pt x="115350" y="39589"/>
                </a:lnTo>
                <a:lnTo>
                  <a:pt x="115425" y="31186"/>
                </a:lnTo>
                <a:lnTo>
                  <a:pt x="115388" y="1184"/>
                </a:lnTo>
                <a:lnTo>
                  <a:pt x="114296" y="79"/>
                </a:lnTo>
                <a:lnTo>
                  <a:pt x="57768" y="16"/>
                </a:lnTo>
                <a:lnTo>
                  <a:pt x="23696" y="0"/>
                </a:lnTo>
                <a:close/>
              </a:path>
              <a:path w="115570" h="41909">
                <a:moveTo>
                  <a:pt x="92826" y="41566"/>
                </a:moveTo>
                <a:lnTo>
                  <a:pt x="44255" y="41566"/>
                </a:lnTo>
                <a:lnTo>
                  <a:pt x="83574" y="41585"/>
                </a:lnTo>
                <a:lnTo>
                  <a:pt x="92826" y="41566"/>
                </a:lnTo>
                <a:close/>
              </a:path>
              <a:path w="115570" h="41909">
                <a:moveTo>
                  <a:pt x="91852" y="0"/>
                </a:moveTo>
                <a:lnTo>
                  <a:pt x="57768" y="16"/>
                </a:lnTo>
                <a:lnTo>
                  <a:pt x="96386" y="16"/>
                </a:lnTo>
                <a:lnTo>
                  <a:pt x="91852" y="0"/>
                </a:lnTo>
                <a:close/>
              </a:path>
            </a:pathLst>
          </a:custGeom>
          <a:solidFill>
            <a:srgbClr val="309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42814" y="1159673"/>
            <a:ext cx="374650" cy="303530"/>
          </a:xfrm>
          <a:custGeom>
            <a:avLst/>
            <a:gdLst/>
            <a:ahLst/>
            <a:cxnLst/>
            <a:rect l="l" t="t" r="r" b="b"/>
            <a:pathLst>
              <a:path w="374650" h="303530">
                <a:moveTo>
                  <a:pt x="14935" y="279349"/>
                </a:moveTo>
                <a:lnTo>
                  <a:pt x="3644" y="281063"/>
                </a:lnTo>
                <a:lnTo>
                  <a:pt x="596" y="284975"/>
                </a:lnTo>
                <a:lnTo>
                  <a:pt x="0" y="296265"/>
                </a:lnTo>
                <a:lnTo>
                  <a:pt x="2603" y="300443"/>
                </a:lnTo>
                <a:lnTo>
                  <a:pt x="11963" y="302983"/>
                </a:lnTo>
                <a:lnTo>
                  <a:pt x="15874" y="303136"/>
                </a:lnTo>
                <a:lnTo>
                  <a:pt x="34309" y="303210"/>
                </a:lnTo>
                <a:lnTo>
                  <a:pt x="356361" y="303136"/>
                </a:lnTo>
                <a:lnTo>
                  <a:pt x="360641" y="303034"/>
                </a:lnTo>
                <a:lnTo>
                  <a:pt x="369252" y="301612"/>
                </a:lnTo>
                <a:lnTo>
                  <a:pt x="372706" y="298996"/>
                </a:lnTo>
                <a:lnTo>
                  <a:pt x="374611" y="289458"/>
                </a:lnTo>
                <a:lnTo>
                  <a:pt x="373862" y="284899"/>
                </a:lnTo>
                <a:lnTo>
                  <a:pt x="367029" y="280225"/>
                </a:lnTo>
                <a:lnTo>
                  <a:pt x="365536" y="279438"/>
                </a:lnTo>
                <a:lnTo>
                  <a:pt x="20459" y="279438"/>
                </a:lnTo>
                <a:lnTo>
                  <a:pt x="14935" y="279349"/>
                </a:lnTo>
                <a:close/>
              </a:path>
              <a:path w="374650" h="303530">
                <a:moveTo>
                  <a:pt x="32042" y="0"/>
                </a:moveTo>
                <a:lnTo>
                  <a:pt x="21958" y="850"/>
                </a:lnTo>
                <a:lnTo>
                  <a:pt x="19037" y="3556"/>
                </a:lnTo>
                <a:lnTo>
                  <a:pt x="18338" y="18923"/>
                </a:lnTo>
                <a:lnTo>
                  <a:pt x="18304" y="26025"/>
                </a:lnTo>
                <a:lnTo>
                  <a:pt x="18986" y="34772"/>
                </a:lnTo>
                <a:lnTo>
                  <a:pt x="20751" y="37757"/>
                </a:lnTo>
                <a:lnTo>
                  <a:pt x="21970" y="41224"/>
                </a:lnTo>
                <a:lnTo>
                  <a:pt x="27012" y="41490"/>
                </a:lnTo>
                <a:lnTo>
                  <a:pt x="31191" y="41884"/>
                </a:lnTo>
                <a:lnTo>
                  <a:pt x="50025" y="41998"/>
                </a:lnTo>
                <a:lnTo>
                  <a:pt x="69938" y="41998"/>
                </a:lnTo>
                <a:lnTo>
                  <a:pt x="74891" y="42557"/>
                </a:lnTo>
                <a:lnTo>
                  <a:pt x="76657" y="48463"/>
                </a:lnTo>
                <a:lnTo>
                  <a:pt x="75133" y="54724"/>
                </a:lnTo>
                <a:lnTo>
                  <a:pt x="70662" y="55537"/>
                </a:lnTo>
                <a:lnTo>
                  <a:pt x="45693" y="55585"/>
                </a:lnTo>
                <a:lnTo>
                  <a:pt x="35775" y="55753"/>
                </a:lnTo>
                <a:lnTo>
                  <a:pt x="32550" y="56502"/>
                </a:lnTo>
                <a:lnTo>
                  <a:pt x="28130" y="57111"/>
                </a:lnTo>
                <a:lnTo>
                  <a:pt x="28092" y="268897"/>
                </a:lnTo>
                <a:lnTo>
                  <a:pt x="27635" y="273799"/>
                </a:lnTo>
                <a:lnTo>
                  <a:pt x="27381" y="279031"/>
                </a:lnTo>
                <a:lnTo>
                  <a:pt x="20459" y="279438"/>
                </a:lnTo>
                <a:lnTo>
                  <a:pt x="365536" y="279438"/>
                </a:lnTo>
                <a:lnTo>
                  <a:pt x="364451" y="278866"/>
                </a:lnTo>
                <a:lnTo>
                  <a:pt x="361416" y="277075"/>
                </a:lnTo>
                <a:lnTo>
                  <a:pt x="361434" y="236308"/>
                </a:lnTo>
                <a:lnTo>
                  <a:pt x="117538" y="236308"/>
                </a:lnTo>
                <a:lnTo>
                  <a:pt x="108991" y="230047"/>
                </a:lnTo>
                <a:lnTo>
                  <a:pt x="108991" y="46393"/>
                </a:lnTo>
                <a:lnTo>
                  <a:pt x="111937" y="40855"/>
                </a:lnTo>
                <a:lnTo>
                  <a:pt x="115430" y="37033"/>
                </a:lnTo>
                <a:lnTo>
                  <a:pt x="115849" y="32905"/>
                </a:lnTo>
                <a:lnTo>
                  <a:pt x="116286" y="26025"/>
                </a:lnTo>
                <a:lnTo>
                  <a:pt x="116336" y="18923"/>
                </a:lnTo>
                <a:lnTo>
                  <a:pt x="116141" y="7150"/>
                </a:lnTo>
                <a:lnTo>
                  <a:pt x="111569" y="101"/>
                </a:lnTo>
                <a:lnTo>
                  <a:pt x="106425" y="38"/>
                </a:lnTo>
                <a:lnTo>
                  <a:pt x="32042" y="0"/>
                </a:lnTo>
                <a:close/>
              </a:path>
              <a:path w="374650" h="303530">
                <a:moveTo>
                  <a:pt x="202133" y="69596"/>
                </a:moveTo>
                <a:lnTo>
                  <a:pt x="122656" y="126923"/>
                </a:lnTo>
                <a:lnTo>
                  <a:pt x="122697" y="218415"/>
                </a:lnTo>
                <a:lnTo>
                  <a:pt x="122440" y="225729"/>
                </a:lnTo>
                <a:lnTo>
                  <a:pt x="121932" y="234937"/>
                </a:lnTo>
                <a:lnTo>
                  <a:pt x="117538" y="236308"/>
                </a:lnTo>
                <a:lnTo>
                  <a:pt x="361434" y="236308"/>
                </a:lnTo>
                <a:lnTo>
                  <a:pt x="361578" y="194564"/>
                </a:lnTo>
                <a:lnTo>
                  <a:pt x="229006" y="194564"/>
                </a:lnTo>
                <a:lnTo>
                  <a:pt x="149567" y="194513"/>
                </a:lnTo>
                <a:lnTo>
                  <a:pt x="149567" y="168275"/>
                </a:lnTo>
                <a:lnTo>
                  <a:pt x="156143" y="167135"/>
                </a:lnTo>
                <a:lnTo>
                  <a:pt x="162729" y="166770"/>
                </a:lnTo>
                <a:lnTo>
                  <a:pt x="318282" y="166770"/>
                </a:lnTo>
                <a:lnTo>
                  <a:pt x="318511" y="166754"/>
                </a:lnTo>
                <a:lnTo>
                  <a:pt x="361674" y="166754"/>
                </a:lnTo>
                <a:lnTo>
                  <a:pt x="361773" y="137845"/>
                </a:lnTo>
                <a:lnTo>
                  <a:pt x="275056" y="137845"/>
                </a:lnTo>
                <a:lnTo>
                  <a:pt x="273804" y="136779"/>
                </a:lnTo>
                <a:lnTo>
                  <a:pt x="199288" y="136779"/>
                </a:lnTo>
                <a:lnTo>
                  <a:pt x="195719" y="135382"/>
                </a:lnTo>
                <a:lnTo>
                  <a:pt x="194005" y="128955"/>
                </a:lnTo>
                <a:lnTo>
                  <a:pt x="202882" y="117602"/>
                </a:lnTo>
                <a:lnTo>
                  <a:pt x="202925" y="99111"/>
                </a:lnTo>
                <a:lnTo>
                  <a:pt x="202734" y="86728"/>
                </a:lnTo>
                <a:lnTo>
                  <a:pt x="202450" y="79832"/>
                </a:lnTo>
                <a:lnTo>
                  <a:pt x="202133" y="69596"/>
                </a:lnTo>
                <a:close/>
              </a:path>
              <a:path w="374650" h="303530">
                <a:moveTo>
                  <a:pt x="309579" y="167944"/>
                </a:moveTo>
                <a:lnTo>
                  <a:pt x="254495" y="167944"/>
                </a:lnTo>
                <a:lnTo>
                  <a:pt x="255468" y="173949"/>
                </a:lnTo>
                <a:lnTo>
                  <a:pt x="255565" y="174815"/>
                </a:lnTo>
                <a:lnTo>
                  <a:pt x="255847" y="180978"/>
                </a:lnTo>
                <a:lnTo>
                  <a:pt x="255538" y="187654"/>
                </a:lnTo>
                <a:lnTo>
                  <a:pt x="254761" y="194564"/>
                </a:lnTo>
                <a:lnTo>
                  <a:pt x="361578" y="194564"/>
                </a:lnTo>
                <a:lnTo>
                  <a:pt x="305904" y="194513"/>
                </a:lnTo>
                <a:lnTo>
                  <a:pt x="305904" y="168998"/>
                </a:lnTo>
                <a:lnTo>
                  <a:pt x="309579" y="167944"/>
                </a:lnTo>
                <a:close/>
              </a:path>
              <a:path w="374650" h="303530">
                <a:moveTo>
                  <a:pt x="318282" y="166770"/>
                </a:moveTo>
                <a:lnTo>
                  <a:pt x="162729" y="166770"/>
                </a:lnTo>
                <a:lnTo>
                  <a:pt x="169447" y="167271"/>
                </a:lnTo>
                <a:lnTo>
                  <a:pt x="176415" y="168732"/>
                </a:lnTo>
                <a:lnTo>
                  <a:pt x="176510" y="180978"/>
                </a:lnTo>
                <a:lnTo>
                  <a:pt x="176314" y="188963"/>
                </a:lnTo>
                <a:lnTo>
                  <a:pt x="175780" y="191376"/>
                </a:lnTo>
                <a:lnTo>
                  <a:pt x="175374" y="194513"/>
                </a:lnTo>
                <a:lnTo>
                  <a:pt x="229006" y="194513"/>
                </a:lnTo>
                <a:lnTo>
                  <a:pt x="229006" y="167944"/>
                </a:lnTo>
                <a:lnTo>
                  <a:pt x="309579" y="167944"/>
                </a:lnTo>
                <a:lnTo>
                  <a:pt x="312203" y="167191"/>
                </a:lnTo>
                <a:lnTo>
                  <a:pt x="318282" y="166770"/>
                </a:lnTo>
                <a:close/>
              </a:path>
              <a:path w="374650" h="303530">
                <a:moveTo>
                  <a:pt x="361674" y="166754"/>
                </a:moveTo>
                <a:lnTo>
                  <a:pt x="318511" y="166754"/>
                </a:lnTo>
                <a:lnTo>
                  <a:pt x="324859" y="167045"/>
                </a:lnTo>
                <a:lnTo>
                  <a:pt x="331279" y="167424"/>
                </a:lnTo>
                <a:lnTo>
                  <a:pt x="333080" y="173949"/>
                </a:lnTo>
                <a:lnTo>
                  <a:pt x="333311" y="180587"/>
                </a:lnTo>
                <a:lnTo>
                  <a:pt x="333246" y="187654"/>
                </a:lnTo>
                <a:lnTo>
                  <a:pt x="334048" y="194513"/>
                </a:lnTo>
                <a:lnTo>
                  <a:pt x="361578" y="194513"/>
                </a:lnTo>
                <a:lnTo>
                  <a:pt x="361674" y="166754"/>
                </a:lnTo>
                <a:close/>
              </a:path>
              <a:path w="374650" h="303530">
                <a:moveTo>
                  <a:pt x="358571" y="80162"/>
                </a:moveTo>
                <a:lnTo>
                  <a:pt x="287601" y="130632"/>
                </a:lnTo>
                <a:lnTo>
                  <a:pt x="284695" y="133045"/>
                </a:lnTo>
                <a:lnTo>
                  <a:pt x="275056" y="137845"/>
                </a:lnTo>
                <a:lnTo>
                  <a:pt x="361773" y="137845"/>
                </a:lnTo>
                <a:lnTo>
                  <a:pt x="361886" y="89331"/>
                </a:lnTo>
                <a:lnTo>
                  <a:pt x="362496" y="84569"/>
                </a:lnTo>
                <a:lnTo>
                  <a:pt x="358571" y="80162"/>
                </a:lnTo>
                <a:close/>
              </a:path>
              <a:path w="374650" h="303530">
                <a:moveTo>
                  <a:pt x="281330" y="81064"/>
                </a:moveTo>
                <a:lnTo>
                  <a:pt x="275996" y="84467"/>
                </a:lnTo>
                <a:lnTo>
                  <a:pt x="272110" y="86728"/>
                </a:lnTo>
                <a:lnTo>
                  <a:pt x="210451" y="130759"/>
                </a:lnTo>
                <a:lnTo>
                  <a:pt x="207365" y="133146"/>
                </a:lnTo>
                <a:lnTo>
                  <a:pt x="199288" y="136779"/>
                </a:lnTo>
                <a:lnTo>
                  <a:pt x="273804" y="136779"/>
                </a:lnTo>
                <a:lnTo>
                  <a:pt x="272910" y="136017"/>
                </a:lnTo>
                <a:lnTo>
                  <a:pt x="271779" y="126936"/>
                </a:lnTo>
                <a:lnTo>
                  <a:pt x="281330" y="117817"/>
                </a:lnTo>
                <a:lnTo>
                  <a:pt x="281330" y="81064"/>
                </a:lnTo>
                <a:close/>
              </a:path>
            </a:pathLst>
          </a:custGeom>
          <a:solidFill>
            <a:srgbClr val="309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407871" y="1056797"/>
            <a:ext cx="207772" cy="10773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044614" y="1182145"/>
            <a:ext cx="210676" cy="25222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40495" y="1182145"/>
            <a:ext cx="210665" cy="25222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73751" y="1077513"/>
            <a:ext cx="277495" cy="429259"/>
          </a:xfrm>
          <a:custGeom>
            <a:avLst/>
            <a:gdLst/>
            <a:ahLst/>
            <a:cxnLst/>
            <a:rect l="l" t="t" r="r" b="b"/>
            <a:pathLst>
              <a:path w="277495" h="429259">
                <a:moveTo>
                  <a:pt x="175869" y="397002"/>
                </a:moveTo>
                <a:lnTo>
                  <a:pt x="99720" y="397002"/>
                </a:lnTo>
                <a:lnTo>
                  <a:pt x="104654" y="409802"/>
                </a:lnTo>
                <a:lnTo>
                  <a:pt x="113472" y="419960"/>
                </a:lnTo>
                <a:lnTo>
                  <a:pt x="125118" y="426655"/>
                </a:lnTo>
                <a:lnTo>
                  <a:pt x="138531" y="429069"/>
                </a:lnTo>
                <a:lnTo>
                  <a:pt x="151739" y="426655"/>
                </a:lnTo>
                <a:lnTo>
                  <a:pt x="162910" y="419960"/>
                </a:lnTo>
                <a:lnTo>
                  <a:pt x="171226" y="409802"/>
                </a:lnTo>
                <a:lnTo>
                  <a:pt x="175869" y="397002"/>
                </a:lnTo>
                <a:close/>
              </a:path>
              <a:path w="277495" h="429259">
                <a:moveTo>
                  <a:pt x="138531" y="0"/>
                </a:moveTo>
                <a:lnTo>
                  <a:pt x="94946" y="6732"/>
                </a:lnTo>
                <a:lnTo>
                  <a:pt x="56943" y="25462"/>
                </a:lnTo>
                <a:lnTo>
                  <a:pt x="26879" y="53991"/>
                </a:lnTo>
                <a:lnTo>
                  <a:pt x="7112" y="90120"/>
                </a:lnTo>
                <a:lnTo>
                  <a:pt x="0" y="131648"/>
                </a:lnTo>
                <a:lnTo>
                  <a:pt x="3449" y="165683"/>
                </a:lnTo>
                <a:lnTo>
                  <a:pt x="12433" y="193171"/>
                </a:lnTo>
                <a:lnTo>
                  <a:pt x="24903" y="216514"/>
                </a:lnTo>
                <a:lnTo>
                  <a:pt x="50328" y="256015"/>
                </a:lnTo>
                <a:lnTo>
                  <a:pt x="60683" y="274688"/>
                </a:lnTo>
                <a:lnTo>
                  <a:pt x="68157" y="294951"/>
                </a:lnTo>
                <a:lnTo>
                  <a:pt x="71031" y="317627"/>
                </a:lnTo>
                <a:lnTo>
                  <a:pt x="72771" y="324358"/>
                </a:lnTo>
                <a:lnTo>
                  <a:pt x="77762" y="332714"/>
                </a:lnTo>
                <a:lnTo>
                  <a:pt x="84505" y="334467"/>
                </a:lnTo>
                <a:lnTo>
                  <a:pt x="77762" y="336092"/>
                </a:lnTo>
                <a:lnTo>
                  <a:pt x="72771" y="342963"/>
                </a:lnTo>
                <a:lnTo>
                  <a:pt x="72771" y="356425"/>
                </a:lnTo>
                <a:lnTo>
                  <a:pt x="77762" y="361416"/>
                </a:lnTo>
                <a:lnTo>
                  <a:pt x="82753" y="364921"/>
                </a:lnTo>
                <a:lnTo>
                  <a:pt x="77762" y="368160"/>
                </a:lnTo>
                <a:lnTo>
                  <a:pt x="72771" y="373278"/>
                </a:lnTo>
                <a:lnTo>
                  <a:pt x="72771" y="390258"/>
                </a:lnTo>
                <a:lnTo>
                  <a:pt x="81114" y="397002"/>
                </a:lnTo>
                <a:lnTo>
                  <a:pt x="196215" y="397002"/>
                </a:lnTo>
                <a:lnTo>
                  <a:pt x="204584" y="390258"/>
                </a:lnTo>
                <a:lnTo>
                  <a:pt x="204584" y="373278"/>
                </a:lnTo>
                <a:lnTo>
                  <a:pt x="199453" y="368160"/>
                </a:lnTo>
                <a:lnTo>
                  <a:pt x="194462" y="364921"/>
                </a:lnTo>
                <a:lnTo>
                  <a:pt x="199453" y="361416"/>
                </a:lnTo>
                <a:lnTo>
                  <a:pt x="204584" y="356425"/>
                </a:lnTo>
                <a:lnTo>
                  <a:pt x="204584" y="342963"/>
                </a:lnTo>
                <a:lnTo>
                  <a:pt x="197840" y="336092"/>
                </a:lnTo>
                <a:lnTo>
                  <a:pt x="191096" y="334467"/>
                </a:lnTo>
                <a:lnTo>
                  <a:pt x="199453" y="332714"/>
                </a:lnTo>
                <a:lnTo>
                  <a:pt x="204584" y="325970"/>
                </a:lnTo>
                <a:lnTo>
                  <a:pt x="204584" y="317627"/>
                </a:lnTo>
                <a:lnTo>
                  <a:pt x="208240" y="294951"/>
                </a:lnTo>
                <a:lnTo>
                  <a:pt x="215849" y="274688"/>
                </a:lnTo>
                <a:lnTo>
                  <a:pt x="225929" y="256705"/>
                </a:lnTo>
                <a:lnTo>
                  <a:pt x="131800" y="256705"/>
                </a:lnTo>
                <a:lnTo>
                  <a:pt x="130187" y="255092"/>
                </a:lnTo>
                <a:lnTo>
                  <a:pt x="123808" y="251686"/>
                </a:lnTo>
                <a:lnTo>
                  <a:pt x="120010" y="246838"/>
                </a:lnTo>
                <a:lnTo>
                  <a:pt x="118738" y="241031"/>
                </a:lnTo>
                <a:lnTo>
                  <a:pt x="119938" y="234746"/>
                </a:lnTo>
                <a:lnTo>
                  <a:pt x="134079" y="195935"/>
                </a:lnTo>
                <a:lnTo>
                  <a:pt x="111582" y="195935"/>
                </a:lnTo>
                <a:lnTo>
                  <a:pt x="106476" y="194183"/>
                </a:lnTo>
                <a:lnTo>
                  <a:pt x="101346" y="189191"/>
                </a:lnTo>
                <a:lnTo>
                  <a:pt x="98107" y="184073"/>
                </a:lnTo>
                <a:lnTo>
                  <a:pt x="96494" y="179095"/>
                </a:lnTo>
                <a:lnTo>
                  <a:pt x="98107" y="172351"/>
                </a:lnTo>
                <a:lnTo>
                  <a:pt x="125069" y="97967"/>
                </a:lnTo>
                <a:lnTo>
                  <a:pt x="127794" y="92310"/>
                </a:lnTo>
                <a:lnTo>
                  <a:pt x="132718" y="88412"/>
                </a:lnTo>
                <a:lnTo>
                  <a:pt x="138903" y="86764"/>
                </a:lnTo>
                <a:lnTo>
                  <a:pt x="268404" y="86764"/>
                </a:lnTo>
                <a:lnTo>
                  <a:pt x="250460" y="53991"/>
                </a:lnTo>
                <a:lnTo>
                  <a:pt x="220354" y="25462"/>
                </a:lnTo>
                <a:lnTo>
                  <a:pt x="182264" y="6732"/>
                </a:lnTo>
                <a:lnTo>
                  <a:pt x="138531" y="0"/>
                </a:lnTo>
                <a:close/>
              </a:path>
              <a:path w="277495" h="429259">
                <a:moveTo>
                  <a:pt x="275113" y="153758"/>
                </a:moveTo>
                <a:lnTo>
                  <a:pt x="165773" y="153758"/>
                </a:lnTo>
                <a:lnTo>
                  <a:pt x="170891" y="155371"/>
                </a:lnTo>
                <a:lnTo>
                  <a:pt x="175869" y="160489"/>
                </a:lnTo>
                <a:lnTo>
                  <a:pt x="179235" y="165481"/>
                </a:lnTo>
                <a:lnTo>
                  <a:pt x="179235" y="170599"/>
                </a:lnTo>
                <a:lnTo>
                  <a:pt x="177622" y="177330"/>
                </a:lnTo>
                <a:lnTo>
                  <a:pt x="150406" y="246608"/>
                </a:lnTo>
                <a:lnTo>
                  <a:pt x="148780" y="253339"/>
                </a:lnTo>
                <a:lnTo>
                  <a:pt x="142036" y="256705"/>
                </a:lnTo>
                <a:lnTo>
                  <a:pt x="225929" y="256705"/>
                </a:lnTo>
                <a:lnTo>
                  <a:pt x="226315" y="256015"/>
                </a:lnTo>
                <a:lnTo>
                  <a:pt x="238544" y="238112"/>
                </a:lnTo>
                <a:lnTo>
                  <a:pt x="252446" y="216514"/>
                </a:lnTo>
                <a:lnTo>
                  <a:pt x="264917" y="193171"/>
                </a:lnTo>
                <a:lnTo>
                  <a:pt x="273903" y="165683"/>
                </a:lnTo>
                <a:lnTo>
                  <a:pt x="275113" y="153758"/>
                </a:lnTo>
                <a:close/>
              </a:path>
              <a:path w="277495" h="429259">
                <a:moveTo>
                  <a:pt x="135305" y="192570"/>
                </a:moveTo>
                <a:lnTo>
                  <a:pt x="116713" y="194183"/>
                </a:lnTo>
                <a:lnTo>
                  <a:pt x="111582" y="195935"/>
                </a:lnTo>
                <a:lnTo>
                  <a:pt x="134079" y="195935"/>
                </a:lnTo>
                <a:lnTo>
                  <a:pt x="135305" y="192570"/>
                </a:lnTo>
                <a:close/>
              </a:path>
              <a:path w="277495" h="429259">
                <a:moveTo>
                  <a:pt x="268404" y="86764"/>
                </a:moveTo>
                <a:lnTo>
                  <a:pt x="138903" y="86764"/>
                </a:lnTo>
                <a:lnTo>
                  <a:pt x="145415" y="87858"/>
                </a:lnTo>
                <a:lnTo>
                  <a:pt x="151071" y="91248"/>
                </a:lnTo>
                <a:lnTo>
                  <a:pt x="154970" y="96048"/>
                </a:lnTo>
                <a:lnTo>
                  <a:pt x="156618" y="101808"/>
                </a:lnTo>
                <a:lnTo>
                  <a:pt x="155524" y="108077"/>
                </a:lnTo>
                <a:lnTo>
                  <a:pt x="138531" y="157124"/>
                </a:lnTo>
                <a:lnTo>
                  <a:pt x="159029" y="155371"/>
                </a:lnTo>
                <a:lnTo>
                  <a:pt x="165773" y="153758"/>
                </a:lnTo>
                <a:lnTo>
                  <a:pt x="275113" y="153758"/>
                </a:lnTo>
                <a:lnTo>
                  <a:pt x="277355" y="131648"/>
                </a:lnTo>
                <a:lnTo>
                  <a:pt x="270241" y="90120"/>
                </a:lnTo>
                <a:lnTo>
                  <a:pt x="268404" y="86764"/>
                </a:lnTo>
                <a:close/>
              </a:path>
            </a:pathLst>
          </a:custGeom>
          <a:solidFill>
            <a:srgbClr val="309D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241766" y="1528629"/>
            <a:ext cx="2147570" cy="1691639"/>
          </a:xfrm>
          <a:custGeom>
            <a:avLst/>
            <a:gdLst/>
            <a:ahLst/>
            <a:cxnLst/>
            <a:rect l="l" t="t" r="r" b="b"/>
            <a:pathLst>
              <a:path w="2147570" h="1691639">
                <a:moveTo>
                  <a:pt x="0" y="0"/>
                </a:moveTo>
                <a:lnTo>
                  <a:pt x="2147112" y="0"/>
                </a:lnTo>
                <a:lnTo>
                  <a:pt x="2147112" y="836993"/>
                </a:lnTo>
                <a:lnTo>
                  <a:pt x="485775" y="1691309"/>
                </a:lnTo>
              </a:path>
            </a:pathLst>
          </a:custGeom>
          <a:ln w="11226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7" name="Gráfico 136">
            <a:extLst>
              <a:ext uri="{FF2B5EF4-FFF2-40B4-BE49-F238E27FC236}">
                <a16:creationId xmlns:a16="http://schemas.microsoft.com/office/drawing/2014/main" id="{8FAC768D-D988-46E8-9954-DF3582C77F5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138" name="CuadroTexto 137">
            <a:extLst>
              <a:ext uri="{FF2B5EF4-FFF2-40B4-BE49-F238E27FC236}">
                <a16:creationId xmlns:a16="http://schemas.microsoft.com/office/drawing/2014/main" id="{3E393249-CA54-4305-93DF-CFD9F6AD5355}"/>
              </a:ext>
            </a:extLst>
          </p:cNvPr>
          <p:cNvSpPr txBox="1"/>
          <p:nvPr/>
        </p:nvSpPr>
        <p:spPr>
          <a:xfrm>
            <a:off x="10255050" y="5773231"/>
            <a:ext cx="4143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6208" y="0"/>
            <a:ext cx="504190" cy="6480175"/>
          </a:xfrm>
          <a:custGeom>
            <a:avLst/>
            <a:gdLst/>
            <a:ahLst/>
            <a:cxnLst/>
            <a:rect l="l" t="t" r="r" b="b"/>
            <a:pathLst>
              <a:path w="504190" h="6480175">
                <a:moveTo>
                  <a:pt x="0" y="6479997"/>
                </a:moveTo>
                <a:lnTo>
                  <a:pt x="503783" y="6479997"/>
                </a:lnTo>
                <a:lnTo>
                  <a:pt x="503783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4151"/>
            <a:ext cx="10812378" cy="618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189CD9C-B683-4A6F-AB4A-72FA1F6CEA5A}"/>
              </a:ext>
            </a:extLst>
          </p:cNvPr>
          <p:cNvGrpSpPr/>
          <p:nvPr/>
        </p:nvGrpSpPr>
        <p:grpSpPr>
          <a:xfrm>
            <a:off x="196850" y="1298515"/>
            <a:ext cx="1299349" cy="1908575"/>
            <a:chOff x="2751290" y="3619995"/>
            <a:chExt cx="1299349" cy="1908575"/>
          </a:xfrm>
        </p:grpSpPr>
        <p:sp>
          <p:nvSpPr>
            <p:cNvPr id="5" name="object 5"/>
            <p:cNvSpPr/>
            <p:nvPr/>
          </p:nvSpPr>
          <p:spPr>
            <a:xfrm>
              <a:off x="2751290" y="5384469"/>
              <a:ext cx="1281899" cy="1441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7702" y="4313237"/>
              <a:ext cx="736481" cy="6338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4219" y="4258881"/>
              <a:ext cx="466420" cy="4852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90919" y="4529363"/>
              <a:ext cx="112636" cy="9269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1155" y="4942585"/>
              <a:ext cx="724194" cy="4707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98847" y="4904333"/>
              <a:ext cx="155616" cy="2963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84782" y="4425231"/>
              <a:ext cx="115301" cy="6826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3483" y="4337430"/>
              <a:ext cx="205320" cy="20360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78505" y="3619995"/>
              <a:ext cx="958676" cy="9049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00573" y="4221272"/>
              <a:ext cx="302895" cy="90170"/>
            </a:xfrm>
            <a:custGeom>
              <a:avLst/>
              <a:gdLst/>
              <a:ahLst/>
              <a:cxnLst/>
              <a:rect l="l" t="t" r="r" b="b"/>
              <a:pathLst>
                <a:path w="302895" h="90170">
                  <a:moveTo>
                    <a:pt x="292283" y="41097"/>
                  </a:moveTo>
                  <a:lnTo>
                    <a:pt x="237718" y="41097"/>
                  </a:lnTo>
                  <a:lnTo>
                    <a:pt x="251238" y="43100"/>
                  </a:lnTo>
                  <a:lnTo>
                    <a:pt x="262486" y="48834"/>
                  </a:lnTo>
                  <a:lnTo>
                    <a:pt x="277530" y="62860"/>
                  </a:lnTo>
                  <a:lnTo>
                    <a:pt x="302437" y="89738"/>
                  </a:lnTo>
                  <a:lnTo>
                    <a:pt x="296472" y="51217"/>
                  </a:lnTo>
                  <a:lnTo>
                    <a:pt x="292283" y="41097"/>
                  </a:lnTo>
                  <a:close/>
                </a:path>
                <a:path w="302895" h="90170">
                  <a:moveTo>
                    <a:pt x="287647" y="29895"/>
                  </a:moveTo>
                  <a:lnTo>
                    <a:pt x="137464" y="29895"/>
                  </a:lnTo>
                  <a:lnTo>
                    <a:pt x="147286" y="31155"/>
                  </a:lnTo>
                  <a:lnTo>
                    <a:pt x="155365" y="36309"/>
                  </a:lnTo>
                  <a:lnTo>
                    <a:pt x="166025" y="49616"/>
                  </a:lnTo>
                  <a:lnTo>
                    <a:pt x="183591" y="75336"/>
                  </a:lnTo>
                  <a:lnTo>
                    <a:pt x="189809" y="69766"/>
                  </a:lnTo>
                  <a:lnTo>
                    <a:pt x="204682" y="57631"/>
                  </a:lnTo>
                  <a:lnTo>
                    <a:pt x="222542" y="45788"/>
                  </a:lnTo>
                  <a:lnTo>
                    <a:pt x="237718" y="41097"/>
                  </a:lnTo>
                  <a:lnTo>
                    <a:pt x="292283" y="41097"/>
                  </a:lnTo>
                  <a:lnTo>
                    <a:pt x="287647" y="29895"/>
                  </a:lnTo>
                  <a:close/>
                </a:path>
                <a:path w="302895" h="90170">
                  <a:moveTo>
                    <a:pt x="102069" y="4394"/>
                  </a:moveTo>
                  <a:lnTo>
                    <a:pt x="63027" y="9992"/>
                  </a:lnTo>
                  <a:lnTo>
                    <a:pt x="39381" y="18889"/>
                  </a:lnTo>
                  <a:lnTo>
                    <a:pt x="21561" y="37414"/>
                  </a:lnTo>
                  <a:lnTo>
                    <a:pt x="0" y="71894"/>
                  </a:lnTo>
                  <a:lnTo>
                    <a:pt x="8870" y="64657"/>
                  </a:lnTo>
                  <a:lnTo>
                    <a:pt x="29827" y="49355"/>
                  </a:lnTo>
                  <a:lnTo>
                    <a:pt x="54387" y="35600"/>
                  </a:lnTo>
                  <a:lnTo>
                    <a:pt x="74066" y="33007"/>
                  </a:lnTo>
                  <a:lnTo>
                    <a:pt x="129475" y="33007"/>
                  </a:lnTo>
                  <a:lnTo>
                    <a:pt x="137464" y="29895"/>
                  </a:lnTo>
                  <a:lnTo>
                    <a:pt x="287647" y="29895"/>
                  </a:lnTo>
                  <a:lnTo>
                    <a:pt x="287288" y="29029"/>
                  </a:lnTo>
                  <a:lnTo>
                    <a:pt x="273583" y="18670"/>
                  </a:lnTo>
                  <a:lnTo>
                    <a:pt x="230455" y="18670"/>
                  </a:lnTo>
                  <a:lnTo>
                    <a:pt x="221822" y="15811"/>
                  </a:lnTo>
                  <a:lnTo>
                    <a:pt x="175615" y="15811"/>
                  </a:lnTo>
                  <a:lnTo>
                    <a:pt x="169608" y="15570"/>
                  </a:lnTo>
                  <a:lnTo>
                    <a:pt x="165706" y="15176"/>
                  </a:lnTo>
                  <a:lnTo>
                    <a:pt x="165285" y="14960"/>
                  </a:lnTo>
                  <a:lnTo>
                    <a:pt x="107683" y="14960"/>
                  </a:lnTo>
                  <a:lnTo>
                    <a:pt x="104902" y="13881"/>
                  </a:lnTo>
                  <a:lnTo>
                    <a:pt x="102069" y="4394"/>
                  </a:lnTo>
                  <a:close/>
                </a:path>
                <a:path w="302895" h="90170">
                  <a:moveTo>
                    <a:pt x="129475" y="33007"/>
                  </a:moveTo>
                  <a:lnTo>
                    <a:pt x="74066" y="33007"/>
                  </a:lnTo>
                  <a:lnTo>
                    <a:pt x="79282" y="35774"/>
                  </a:lnTo>
                  <a:lnTo>
                    <a:pt x="82124" y="40619"/>
                  </a:lnTo>
                  <a:lnTo>
                    <a:pt x="83593" y="51217"/>
                  </a:lnTo>
                  <a:lnTo>
                    <a:pt x="84658" y="70662"/>
                  </a:lnTo>
                  <a:lnTo>
                    <a:pt x="90569" y="64151"/>
                  </a:lnTo>
                  <a:lnTo>
                    <a:pt x="104822" y="49903"/>
                  </a:lnTo>
                  <a:lnTo>
                    <a:pt x="122195" y="35842"/>
                  </a:lnTo>
                  <a:lnTo>
                    <a:pt x="129475" y="33007"/>
                  </a:lnTo>
                  <a:close/>
                </a:path>
                <a:path w="302895" h="90170">
                  <a:moveTo>
                    <a:pt x="233362" y="0"/>
                  </a:moveTo>
                  <a:lnTo>
                    <a:pt x="243903" y="8178"/>
                  </a:lnTo>
                  <a:lnTo>
                    <a:pt x="242087" y="11214"/>
                  </a:lnTo>
                  <a:lnTo>
                    <a:pt x="237448" y="17486"/>
                  </a:lnTo>
                  <a:lnTo>
                    <a:pt x="230455" y="18670"/>
                  </a:lnTo>
                  <a:lnTo>
                    <a:pt x="273583" y="18670"/>
                  </a:lnTo>
                  <a:lnTo>
                    <a:pt x="268410" y="14760"/>
                  </a:lnTo>
                  <a:lnTo>
                    <a:pt x="233362" y="0"/>
                  </a:lnTo>
                  <a:close/>
                </a:path>
                <a:path w="302895" h="90170">
                  <a:moveTo>
                    <a:pt x="189801" y="2514"/>
                  </a:moveTo>
                  <a:lnTo>
                    <a:pt x="175615" y="15811"/>
                  </a:lnTo>
                  <a:lnTo>
                    <a:pt x="221822" y="15811"/>
                  </a:lnTo>
                  <a:lnTo>
                    <a:pt x="216207" y="13951"/>
                  </a:lnTo>
                  <a:lnTo>
                    <a:pt x="189801" y="2514"/>
                  </a:lnTo>
                  <a:close/>
                </a:path>
                <a:path w="302895" h="90170">
                  <a:moveTo>
                    <a:pt x="149377" y="0"/>
                  </a:moveTo>
                  <a:lnTo>
                    <a:pt x="144316" y="2898"/>
                  </a:lnTo>
                  <a:lnTo>
                    <a:pt x="132407" y="8975"/>
                  </a:lnTo>
                  <a:lnTo>
                    <a:pt x="118559" y="14305"/>
                  </a:lnTo>
                  <a:lnTo>
                    <a:pt x="107683" y="14960"/>
                  </a:lnTo>
                  <a:lnTo>
                    <a:pt x="165285" y="14960"/>
                  </a:lnTo>
                  <a:lnTo>
                    <a:pt x="162298" y="13423"/>
                  </a:lnTo>
                  <a:lnTo>
                    <a:pt x="157487" y="8851"/>
                  </a:lnTo>
                  <a:lnTo>
                    <a:pt x="149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59594" y="4285107"/>
              <a:ext cx="354609" cy="7948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127" y="4200804"/>
              <a:ext cx="111013" cy="391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78483" y="3975332"/>
              <a:ext cx="133985" cy="67310"/>
            </a:xfrm>
            <a:custGeom>
              <a:avLst/>
              <a:gdLst/>
              <a:ahLst/>
              <a:cxnLst/>
              <a:rect l="l" t="t" r="r" b="b"/>
              <a:pathLst>
                <a:path w="133985" h="67310">
                  <a:moveTo>
                    <a:pt x="66751" y="0"/>
                  </a:moveTo>
                  <a:lnTo>
                    <a:pt x="40772" y="5245"/>
                  </a:lnTo>
                  <a:lnTo>
                    <a:pt x="19554" y="19548"/>
                  </a:lnTo>
                  <a:lnTo>
                    <a:pt x="5247" y="40762"/>
                  </a:lnTo>
                  <a:lnTo>
                    <a:pt x="0" y="66738"/>
                  </a:lnTo>
                  <a:lnTo>
                    <a:pt x="133502" y="66738"/>
                  </a:lnTo>
                  <a:lnTo>
                    <a:pt x="128255" y="40762"/>
                  </a:lnTo>
                  <a:lnTo>
                    <a:pt x="113947" y="19548"/>
                  </a:lnTo>
                  <a:lnTo>
                    <a:pt x="92729" y="5245"/>
                  </a:lnTo>
                  <a:lnTo>
                    <a:pt x="66751" y="0"/>
                  </a:lnTo>
                  <a:close/>
                </a:path>
              </a:pathLst>
            </a:custGeom>
            <a:solidFill>
              <a:srgbClr val="3A3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1768" y="3981894"/>
              <a:ext cx="126936" cy="1269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26109" y="402622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126" y="0"/>
                  </a:moveTo>
                  <a:lnTo>
                    <a:pt x="11680" y="1502"/>
                  </a:lnTo>
                  <a:lnTo>
                    <a:pt x="5600" y="5600"/>
                  </a:lnTo>
                  <a:lnTo>
                    <a:pt x="1502" y="11680"/>
                  </a:lnTo>
                  <a:lnTo>
                    <a:pt x="0" y="19126"/>
                  </a:lnTo>
                  <a:lnTo>
                    <a:pt x="1502" y="26572"/>
                  </a:lnTo>
                  <a:lnTo>
                    <a:pt x="5600" y="32651"/>
                  </a:lnTo>
                  <a:lnTo>
                    <a:pt x="11680" y="36749"/>
                  </a:lnTo>
                  <a:lnTo>
                    <a:pt x="19126" y="38252"/>
                  </a:lnTo>
                  <a:lnTo>
                    <a:pt x="26572" y="36749"/>
                  </a:lnTo>
                  <a:lnTo>
                    <a:pt x="32651" y="32651"/>
                  </a:lnTo>
                  <a:lnTo>
                    <a:pt x="36749" y="26572"/>
                  </a:lnTo>
                  <a:lnTo>
                    <a:pt x="38252" y="19126"/>
                  </a:lnTo>
                  <a:lnTo>
                    <a:pt x="36749" y="11680"/>
                  </a:lnTo>
                  <a:lnTo>
                    <a:pt x="32651" y="5600"/>
                  </a:lnTo>
                  <a:lnTo>
                    <a:pt x="26572" y="1502"/>
                  </a:lnTo>
                  <a:lnTo>
                    <a:pt x="19126" y="0"/>
                  </a:lnTo>
                  <a:close/>
                </a:path>
              </a:pathLst>
            </a:custGeom>
            <a:solidFill>
              <a:srgbClr val="3A3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02302" y="4049373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130" y="0"/>
                  </a:moveTo>
                  <a:lnTo>
                    <a:pt x="11933" y="1400"/>
                  </a:lnTo>
                  <a:lnTo>
                    <a:pt x="5600" y="5600"/>
                  </a:lnTo>
                  <a:lnTo>
                    <a:pt x="1400" y="11933"/>
                  </a:lnTo>
                  <a:lnTo>
                    <a:pt x="0" y="19130"/>
                  </a:lnTo>
                  <a:lnTo>
                    <a:pt x="1400" y="26326"/>
                  </a:lnTo>
                  <a:lnTo>
                    <a:pt x="5600" y="32651"/>
                  </a:lnTo>
                  <a:lnTo>
                    <a:pt x="11927" y="36852"/>
                  </a:lnTo>
                  <a:lnTo>
                    <a:pt x="19126" y="38252"/>
                  </a:lnTo>
                  <a:lnTo>
                    <a:pt x="26324" y="36852"/>
                  </a:lnTo>
                  <a:lnTo>
                    <a:pt x="32651" y="32651"/>
                  </a:lnTo>
                  <a:lnTo>
                    <a:pt x="36859" y="26326"/>
                  </a:lnTo>
                  <a:lnTo>
                    <a:pt x="38261" y="19130"/>
                  </a:lnTo>
                  <a:lnTo>
                    <a:pt x="36859" y="11933"/>
                  </a:lnTo>
                  <a:lnTo>
                    <a:pt x="32651" y="5600"/>
                  </a:lnTo>
                  <a:lnTo>
                    <a:pt x="26326" y="1400"/>
                  </a:lnTo>
                  <a:lnTo>
                    <a:pt x="191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52855" y="401184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6255" y="0"/>
                  </a:moveTo>
                  <a:lnTo>
                    <a:pt x="8978" y="0"/>
                  </a:lnTo>
                  <a:lnTo>
                    <a:pt x="0" y="8978"/>
                  </a:lnTo>
                  <a:lnTo>
                    <a:pt x="0" y="16256"/>
                  </a:lnTo>
                  <a:lnTo>
                    <a:pt x="8978" y="25222"/>
                  </a:lnTo>
                  <a:lnTo>
                    <a:pt x="16255" y="25222"/>
                  </a:lnTo>
                  <a:lnTo>
                    <a:pt x="25222" y="16256"/>
                  </a:lnTo>
                  <a:lnTo>
                    <a:pt x="25222" y="8978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42523" y="3975332"/>
              <a:ext cx="120650" cy="67310"/>
            </a:xfrm>
            <a:custGeom>
              <a:avLst/>
              <a:gdLst/>
              <a:ahLst/>
              <a:cxnLst/>
              <a:rect l="l" t="t" r="r" b="b"/>
              <a:pathLst>
                <a:path w="120650" h="67310">
                  <a:moveTo>
                    <a:pt x="60109" y="0"/>
                  </a:moveTo>
                  <a:lnTo>
                    <a:pt x="36711" y="5245"/>
                  </a:lnTo>
                  <a:lnTo>
                    <a:pt x="17605" y="19548"/>
                  </a:lnTo>
                  <a:lnTo>
                    <a:pt x="4723" y="40762"/>
                  </a:lnTo>
                  <a:lnTo>
                    <a:pt x="0" y="66738"/>
                  </a:lnTo>
                  <a:lnTo>
                    <a:pt x="120218" y="66738"/>
                  </a:lnTo>
                  <a:lnTo>
                    <a:pt x="115494" y="40762"/>
                  </a:lnTo>
                  <a:lnTo>
                    <a:pt x="102612" y="19548"/>
                  </a:lnTo>
                  <a:lnTo>
                    <a:pt x="83506" y="5245"/>
                  </a:lnTo>
                  <a:lnTo>
                    <a:pt x="60109" y="0"/>
                  </a:lnTo>
                  <a:close/>
                </a:path>
              </a:pathLst>
            </a:custGeom>
            <a:solidFill>
              <a:srgbClr val="3A3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45471" y="3981894"/>
              <a:ext cx="114312" cy="1269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76450" y="4026862"/>
              <a:ext cx="37465" cy="38735"/>
            </a:xfrm>
            <a:custGeom>
              <a:avLst/>
              <a:gdLst/>
              <a:ahLst/>
              <a:cxnLst/>
              <a:rect l="l" t="t" r="r" b="b"/>
              <a:pathLst>
                <a:path w="37464" h="38735">
                  <a:moveTo>
                    <a:pt x="18580" y="0"/>
                  </a:moveTo>
                  <a:lnTo>
                    <a:pt x="11342" y="1504"/>
                  </a:lnTo>
                  <a:lnTo>
                    <a:pt x="5437" y="5607"/>
                  </a:lnTo>
                  <a:lnTo>
                    <a:pt x="1458" y="11690"/>
                  </a:lnTo>
                  <a:lnTo>
                    <a:pt x="0" y="19138"/>
                  </a:lnTo>
                  <a:lnTo>
                    <a:pt x="1458" y="26579"/>
                  </a:lnTo>
                  <a:lnTo>
                    <a:pt x="5437" y="32659"/>
                  </a:lnTo>
                  <a:lnTo>
                    <a:pt x="11342" y="36760"/>
                  </a:lnTo>
                  <a:lnTo>
                    <a:pt x="18580" y="38265"/>
                  </a:lnTo>
                  <a:lnTo>
                    <a:pt x="25812" y="36760"/>
                  </a:lnTo>
                  <a:lnTo>
                    <a:pt x="31718" y="32659"/>
                  </a:lnTo>
                  <a:lnTo>
                    <a:pt x="35700" y="26579"/>
                  </a:lnTo>
                  <a:lnTo>
                    <a:pt x="37160" y="19138"/>
                  </a:lnTo>
                  <a:lnTo>
                    <a:pt x="35700" y="11690"/>
                  </a:lnTo>
                  <a:lnTo>
                    <a:pt x="31718" y="5607"/>
                  </a:lnTo>
                  <a:lnTo>
                    <a:pt x="25812" y="1504"/>
                  </a:lnTo>
                  <a:lnTo>
                    <a:pt x="18580" y="0"/>
                  </a:lnTo>
                  <a:close/>
                </a:path>
              </a:pathLst>
            </a:custGeom>
            <a:solidFill>
              <a:srgbClr val="3A3C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53328" y="4050018"/>
              <a:ext cx="37465" cy="38735"/>
            </a:xfrm>
            <a:custGeom>
              <a:avLst/>
              <a:gdLst/>
              <a:ahLst/>
              <a:cxnLst/>
              <a:rect l="l" t="t" r="r" b="b"/>
              <a:pathLst>
                <a:path w="37464" h="38735">
                  <a:moveTo>
                    <a:pt x="18580" y="0"/>
                  </a:moveTo>
                  <a:lnTo>
                    <a:pt x="11591" y="1400"/>
                  </a:lnTo>
                  <a:lnTo>
                    <a:pt x="5448" y="5600"/>
                  </a:lnTo>
                  <a:lnTo>
                    <a:pt x="1362" y="11932"/>
                  </a:lnTo>
                  <a:lnTo>
                    <a:pt x="0" y="19129"/>
                  </a:lnTo>
                  <a:lnTo>
                    <a:pt x="1362" y="26321"/>
                  </a:lnTo>
                  <a:lnTo>
                    <a:pt x="5448" y="32639"/>
                  </a:lnTo>
                  <a:lnTo>
                    <a:pt x="11591" y="36846"/>
                  </a:lnTo>
                  <a:lnTo>
                    <a:pt x="18580" y="38249"/>
                  </a:lnTo>
                  <a:lnTo>
                    <a:pt x="25568" y="36846"/>
                  </a:lnTo>
                  <a:lnTo>
                    <a:pt x="31711" y="32639"/>
                  </a:lnTo>
                  <a:lnTo>
                    <a:pt x="35798" y="26319"/>
                  </a:lnTo>
                  <a:lnTo>
                    <a:pt x="37160" y="19124"/>
                  </a:lnTo>
                  <a:lnTo>
                    <a:pt x="35798" y="11927"/>
                  </a:lnTo>
                  <a:lnTo>
                    <a:pt x="31711" y="5600"/>
                  </a:lnTo>
                  <a:lnTo>
                    <a:pt x="25568" y="1400"/>
                  </a:lnTo>
                  <a:lnTo>
                    <a:pt x="18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02430" y="4012502"/>
              <a:ext cx="24765" cy="25400"/>
            </a:xfrm>
            <a:custGeom>
              <a:avLst/>
              <a:gdLst/>
              <a:ahLst/>
              <a:cxnLst/>
              <a:rect l="l" t="t" r="r" b="b"/>
              <a:pathLst>
                <a:path w="24764" h="25400">
                  <a:moveTo>
                    <a:pt x="15773" y="0"/>
                  </a:moveTo>
                  <a:lnTo>
                    <a:pt x="8724" y="0"/>
                  </a:lnTo>
                  <a:lnTo>
                    <a:pt x="0" y="8966"/>
                  </a:lnTo>
                  <a:lnTo>
                    <a:pt x="0" y="16230"/>
                  </a:lnTo>
                  <a:lnTo>
                    <a:pt x="8724" y="25196"/>
                  </a:lnTo>
                  <a:lnTo>
                    <a:pt x="15773" y="25209"/>
                  </a:lnTo>
                  <a:lnTo>
                    <a:pt x="24498" y="16230"/>
                  </a:lnTo>
                  <a:lnTo>
                    <a:pt x="24498" y="8966"/>
                  </a:lnTo>
                  <a:lnTo>
                    <a:pt x="15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07802" y="3774744"/>
              <a:ext cx="342265" cy="297180"/>
            </a:xfrm>
            <a:custGeom>
              <a:avLst/>
              <a:gdLst/>
              <a:ahLst/>
              <a:cxnLst/>
              <a:rect l="l" t="t" r="r" b="b"/>
              <a:pathLst>
                <a:path w="342264" h="297179">
                  <a:moveTo>
                    <a:pt x="340699" y="196557"/>
                  </a:moveTo>
                  <a:lnTo>
                    <a:pt x="305257" y="196557"/>
                  </a:lnTo>
                  <a:lnTo>
                    <a:pt x="308702" y="202228"/>
                  </a:lnTo>
                  <a:lnTo>
                    <a:pt x="317506" y="220037"/>
                  </a:lnTo>
                  <a:lnTo>
                    <a:pt x="329367" y="251175"/>
                  </a:lnTo>
                  <a:lnTo>
                    <a:pt x="341985" y="296837"/>
                  </a:lnTo>
                  <a:lnTo>
                    <a:pt x="340844" y="272935"/>
                  </a:lnTo>
                  <a:lnTo>
                    <a:pt x="340285" y="251175"/>
                  </a:lnTo>
                  <a:lnTo>
                    <a:pt x="340176" y="235267"/>
                  </a:lnTo>
                  <a:lnTo>
                    <a:pt x="340285" y="215722"/>
                  </a:lnTo>
                  <a:lnTo>
                    <a:pt x="340699" y="196557"/>
                  </a:lnTo>
                  <a:close/>
                </a:path>
                <a:path w="342264" h="297179">
                  <a:moveTo>
                    <a:pt x="306998" y="167385"/>
                  </a:moveTo>
                  <a:lnTo>
                    <a:pt x="260603" y="167385"/>
                  </a:lnTo>
                  <a:lnTo>
                    <a:pt x="259769" y="174590"/>
                  </a:lnTo>
                  <a:lnTo>
                    <a:pt x="259434" y="192254"/>
                  </a:lnTo>
                  <a:lnTo>
                    <a:pt x="262848" y="214454"/>
                  </a:lnTo>
                  <a:lnTo>
                    <a:pt x="273265" y="235267"/>
                  </a:lnTo>
                  <a:lnTo>
                    <a:pt x="277730" y="223632"/>
                  </a:lnTo>
                  <a:lnTo>
                    <a:pt x="282551" y="215722"/>
                  </a:lnTo>
                  <a:lnTo>
                    <a:pt x="290727" y="207906"/>
                  </a:lnTo>
                  <a:lnTo>
                    <a:pt x="305257" y="196557"/>
                  </a:lnTo>
                  <a:lnTo>
                    <a:pt x="340699" y="196557"/>
                  </a:lnTo>
                  <a:lnTo>
                    <a:pt x="340728" y="195224"/>
                  </a:lnTo>
                  <a:lnTo>
                    <a:pt x="323517" y="182728"/>
                  </a:lnTo>
                  <a:lnTo>
                    <a:pt x="306998" y="167385"/>
                  </a:lnTo>
                  <a:close/>
                </a:path>
                <a:path w="342264" h="297179">
                  <a:moveTo>
                    <a:pt x="292791" y="154190"/>
                  </a:moveTo>
                  <a:lnTo>
                    <a:pt x="199262" y="154190"/>
                  </a:lnTo>
                  <a:lnTo>
                    <a:pt x="197882" y="158654"/>
                  </a:lnTo>
                  <a:lnTo>
                    <a:pt x="196543" y="170514"/>
                  </a:lnTo>
                  <a:lnTo>
                    <a:pt x="199450" y="187478"/>
                  </a:lnTo>
                  <a:lnTo>
                    <a:pt x="210807" y="207251"/>
                  </a:lnTo>
                  <a:lnTo>
                    <a:pt x="222651" y="189247"/>
                  </a:lnTo>
                  <a:lnTo>
                    <a:pt x="231786" y="179093"/>
                  </a:lnTo>
                  <a:lnTo>
                    <a:pt x="242880" y="173052"/>
                  </a:lnTo>
                  <a:lnTo>
                    <a:pt x="260603" y="167385"/>
                  </a:lnTo>
                  <a:lnTo>
                    <a:pt x="306998" y="167385"/>
                  </a:lnTo>
                  <a:lnTo>
                    <a:pt x="292791" y="154190"/>
                  </a:lnTo>
                  <a:close/>
                </a:path>
                <a:path w="342264" h="297179">
                  <a:moveTo>
                    <a:pt x="0" y="96558"/>
                  </a:moveTo>
                  <a:lnTo>
                    <a:pt x="43768" y="138549"/>
                  </a:lnTo>
                  <a:lnTo>
                    <a:pt x="79114" y="158549"/>
                  </a:lnTo>
                  <a:lnTo>
                    <a:pt x="124719" y="161962"/>
                  </a:lnTo>
                  <a:lnTo>
                    <a:pt x="199262" y="154190"/>
                  </a:lnTo>
                  <a:lnTo>
                    <a:pt x="292791" y="154190"/>
                  </a:lnTo>
                  <a:lnTo>
                    <a:pt x="283576" y="145632"/>
                  </a:lnTo>
                  <a:lnTo>
                    <a:pt x="257023" y="109683"/>
                  </a:lnTo>
                  <a:lnTo>
                    <a:pt x="96735" y="109683"/>
                  </a:lnTo>
                  <a:lnTo>
                    <a:pt x="50769" y="109621"/>
                  </a:lnTo>
                  <a:lnTo>
                    <a:pt x="0" y="96558"/>
                  </a:lnTo>
                  <a:close/>
                </a:path>
                <a:path w="342264" h="297179">
                  <a:moveTo>
                    <a:pt x="106133" y="19316"/>
                  </a:moveTo>
                  <a:lnTo>
                    <a:pt x="114473" y="45712"/>
                  </a:lnTo>
                  <a:lnTo>
                    <a:pt x="124561" y="60793"/>
                  </a:lnTo>
                  <a:lnTo>
                    <a:pt x="142974" y="70214"/>
                  </a:lnTo>
                  <a:lnTo>
                    <a:pt x="176288" y="79628"/>
                  </a:lnTo>
                  <a:lnTo>
                    <a:pt x="174927" y="81784"/>
                  </a:lnTo>
                  <a:lnTo>
                    <a:pt x="169843" y="87128"/>
                  </a:lnTo>
                  <a:lnTo>
                    <a:pt x="159540" y="93977"/>
                  </a:lnTo>
                  <a:lnTo>
                    <a:pt x="142519" y="100647"/>
                  </a:lnTo>
                  <a:lnTo>
                    <a:pt x="142913" y="100749"/>
                  </a:lnTo>
                  <a:lnTo>
                    <a:pt x="130062" y="104230"/>
                  </a:lnTo>
                  <a:lnTo>
                    <a:pt x="96735" y="109683"/>
                  </a:lnTo>
                  <a:lnTo>
                    <a:pt x="257023" y="109683"/>
                  </a:lnTo>
                  <a:lnTo>
                    <a:pt x="238442" y="84526"/>
                  </a:lnTo>
                  <a:lnTo>
                    <a:pt x="224747" y="49225"/>
                  </a:lnTo>
                  <a:lnTo>
                    <a:pt x="174574" y="49225"/>
                  </a:lnTo>
                  <a:lnTo>
                    <a:pt x="165225" y="48577"/>
                  </a:lnTo>
                  <a:lnTo>
                    <a:pt x="143940" y="45005"/>
                  </a:lnTo>
                  <a:lnTo>
                    <a:pt x="120862" y="36066"/>
                  </a:lnTo>
                  <a:lnTo>
                    <a:pt x="106133" y="19316"/>
                  </a:lnTo>
                  <a:close/>
                </a:path>
                <a:path w="342264" h="297179">
                  <a:moveTo>
                    <a:pt x="205651" y="0"/>
                  </a:moveTo>
                  <a:lnTo>
                    <a:pt x="201488" y="2172"/>
                  </a:lnTo>
                  <a:lnTo>
                    <a:pt x="191960" y="9896"/>
                  </a:lnTo>
                  <a:lnTo>
                    <a:pt x="181508" y="24978"/>
                  </a:lnTo>
                  <a:lnTo>
                    <a:pt x="174574" y="49225"/>
                  </a:lnTo>
                  <a:lnTo>
                    <a:pt x="224747" y="49225"/>
                  </a:lnTo>
                  <a:lnTo>
                    <a:pt x="2056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45664" y="4077080"/>
              <a:ext cx="184148" cy="22546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01333" y="3892142"/>
              <a:ext cx="274320" cy="265430"/>
            </a:xfrm>
            <a:custGeom>
              <a:avLst/>
              <a:gdLst/>
              <a:ahLst/>
              <a:cxnLst/>
              <a:rect l="l" t="t" r="r" b="b"/>
              <a:pathLst>
                <a:path w="274320" h="265429">
                  <a:moveTo>
                    <a:pt x="232346" y="0"/>
                  </a:moveTo>
                  <a:lnTo>
                    <a:pt x="180432" y="2185"/>
                  </a:lnTo>
                  <a:lnTo>
                    <a:pt x="128301" y="8445"/>
                  </a:lnTo>
                  <a:lnTo>
                    <a:pt x="78723" y="18334"/>
                  </a:lnTo>
                  <a:lnTo>
                    <a:pt x="34467" y="31407"/>
                  </a:lnTo>
                  <a:lnTo>
                    <a:pt x="649" y="64146"/>
                  </a:lnTo>
                  <a:lnTo>
                    <a:pt x="0" y="78879"/>
                  </a:lnTo>
                  <a:lnTo>
                    <a:pt x="7357" y="116410"/>
                  </a:lnTo>
                  <a:lnTo>
                    <a:pt x="19371" y="157300"/>
                  </a:lnTo>
                  <a:lnTo>
                    <a:pt x="37152" y="197099"/>
                  </a:lnTo>
                  <a:lnTo>
                    <a:pt x="61806" y="231353"/>
                  </a:lnTo>
                  <a:lnTo>
                    <a:pt x="94443" y="255609"/>
                  </a:lnTo>
                  <a:lnTo>
                    <a:pt x="136169" y="265417"/>
                  </a:lnTo>
                  <a:lnTo>
                    <a:pt x="138348" y="265417"/>
                  </a:lnTo>
                  <a:lnTo>
                    <a:pt x="181698" y="253301"/>
                  </a:lnTo>
                  <a:lnTo>
                    <a:pt x="186471" y="248754"/>
                  </a:lnTo>
                  <a:lnTo>
                    <a:pt x="136575" y="248742"/>
                  </a:lnTo>
                  <a:lnTo>
                    <a:pt x="92517" y="236686"/>
                  </a:lnTo>
                  <a:lnTo>
                    <a:pt x="60241" y="207790"/>
                  </a:lnTo>
                  <a:lnTo>
                    <a:pt x="37986" y="169346"/>
                  </a:lnTo>
                  <a:lnTo>
                    <a:pt x="23991" y="128648"/>
                  </a:lnTo>
                  <a:lnTo>
                    <a:pt x="16497" y="92989"/>
                  </a:lnTo>
                  <a:lnTo>
                    <a:pt x="17485" y="82944"/>
                  </a:lnTo>
                  <a:lnTo>
                    <a:pt x="76396" y="52860"/>
                  </a:lnTo>
                  <a:lnTo>
                    <a:pt x="122051" y="43094"/>
                  </a:lnTo>
                  <a:lnTo>
                    <a:pt x="174791" y="36085"/>
                  </a:lnTo>
                  <a:lnTo>
                    <a:pt x="232346" y="33401"/>
                  </a:lnTo>
                  <a:lnTo>
                    <a:pt x="273795" y="33401"/>
                  </a:lnTo>
                  <a:lnTo>
                    <a:pt x="273881" y="30232"/>
                  </a:lnTo>
                  <a:lnTo>
                    <a:pt x="244945" y="857"/>
                  </a:lnTo>
                  <a:lnTo>
                    <a:pt x="235521" y="25"/>
                  </a:lnTo>
                  <a:lnTo>
                    <a:pt x="232346" y="0"/>
                  </a:lnTo>
                  <a:close/>
                </a:path>
                <a:path w="274320" h="265429">
                  <a:moveTo>
                    <a:pt x="273795" y="33401"/>
                  </a:moveTo>
                  <a:lnTo>
                    <a:pt x="235432" y="33401"/>
                  </a:lnTo>
                  <a:lnTo>
                    <a:pt x="243636" y="33439"/>
                  </a:lnTo>
                  <a:lnTo>
                    <a:pt x="250405" y="35801"/>
                  </a:lnTo>
                  <a:lnTo>
                    <a:pt x="256679" y="42887"/>
                  </a:lnTo>
                  <a:lnTo>
                    <a:pt x="257708" y="47028"/>
                  </a:lnTo>
                  <a:lnTo>
                    <a:pt x="257111" y="52146"/>
                  </a:lnTo>
                  <a:lnTo>
                    <a:pt x="241667" y="131628"/>
                  </a:lnTo>
                  <a:lnTo>
                    <a:pt x="226482" y="174505"/>
                  </a:lnTo>
                  <a:lnTo>
                    <a:pt x="204902" y="212037"/>
                  </a:lnTo>
                  <a:lnTo>
                    <a:pt x="175863" y="238645"/>
                  </a:lnTo>
                  <a:lnTo>
                    <a:pt x="138302" y="248754"/>
                  </a:lnTo>
                  <a:lnTo>
                    <a:pt x="186484" y="248742"/>
                  </a:lnTo>
                  <a:lnTo>
                    <a:pt x="215026" y="221552"/>
                  </a:lnTo>
                  <a:lnTo>
                    <a:pt x="239588" y="177136"/>
                  </a:lnTo>
                  <a:lnTo>
                    <a:pt x="256684" y="127007"/>
                  </a:lnTo>
                  <a:lnTo>
                    <a:pt x="267616" y="78119"/>
                  </a:lnTo>
                  <a:lnTo>
                    <a:pt x="273684" y="37426"/>
                  </a:lnTo>
                  <a:lnTo>
                    <a:pt x="273795" y="33401"/>
                  </a:lnTo>
                  <a:close/>
                </a:path>
              </a:pathLst>
            </a:custGeom>
            <a:solidFill>
              <a:srgbClr val="323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42746" y="3892142"/>
              <a:ext cx="225425" cy="266065"/>
            </a:xfrm>
            <a:custGeom>
              <a:avLst/>
              <a:gdLst/>
              <a:ahLst/>
              <a:cxnLst/>
              <a:rect l="l" t="t" r="r" b="b"/>
              <a:pathLst>
                <a:path w="225425" h="266064">
                  <a:moveTo>
                    <a:pt x="35102" y="0"/>
                  </a:moveTo>
                  <a:lnTo>
                    <a:pt x="1755" y="20373"/>
                  </a:lnTo>
                  <a:lnTo>
                    <a:pt x="0" y="37236"/>
                  </a:lnTo>
                  <a:lnTo>
                    <a:pt x="5702" y="83734"/>
                  </a:lnTo>
                  <a:lnTo>
                    <a:pt x="15244" y="134280"/>
                  </a:lnTo>
                  <a:lnTo>
                    <a:pt x="29603" y="183300"/>
                  </a:lnTo>
                  <a:lnTo>
                    <a:pt x="49758" y="225218"/>
                  </a:lnTo>
                  <a:lnTo>
                    <a:pt x="76686" y="254457"/>
                  </a:lnTo>
                  <a:lnTo>
                    <a:pt x="111366" y="265442"/>
                  </a:lnTo>
                  <a:lnTo>
                    <a:pt x="113182" y="265417"/>
                  </a:lnTo>
                  <a:lnTo>
                    <a:pt x="153531" y="251743"/>
                  </a:lnTo>
                  <a:lnTo>
                    <a:pt x="156209" y="248754"/>
                  </a:lnTo>
                  <a:lnTo>
                    <a:pt x="111337" y="248742"/>
                  </a:lnTo>
                  <a:lnTo>
                    <a:pt x="75522" y="233127"/>
                  </a:lnTo>
                  <a:lnTo>
                    <a:pt x="49639" y="194015"/>
                  </a:lnTo>
                  <a:lnTo>
                    <a:pt x="32203" y="143075"/>
                  </a:lnTo>
                  <a:lnTo>
                    <a:pt x="21694" y="91964"/>
                  </a:lnTo>
                  <a:lnTo>
                    <a:pt x="16598" y="52336"/>
                  </a:lnTo>
                  <a:lnTo>
                    <a:pt x="16192" y="48107"/>
                  </a:lnTo>
                  <a:lnTo>
                    <a:pt x="16484" y="42176"/>
                  </a:lnTo>
                  <a:lnTo>
                    <a:pt x="23596" y="34264"/>
                  </a:lnTo>
                  <a:lnTo>
                    <a:pt x="28828" y="33413"/>
                  </a:lnTo>
                  <a:lnTo>
                    <a:pt x="199468" y="33400"/>
                  </a:lnTo>
                  <a:lnTo>
                    <a:pt x="196646" y="31635"/>
                  </a:lnTo>
                  <a:lnTo>
                    <a:pt x="160520" y="18473"/>
                  </a:lnTo>
                  <a:lnTo>
                    <a:pt x="120041" y="8512"/>
                  </a:lnTo>
                  <a:lnTo>
                    <a:pt x="77480" y="2203"/>
                  </a:lnTo>
                  <a:lnTo>
                    <a:pt x="35102" y="0"/>
                  </a:lnTo>
                  <a:close/>
                </a:path>
                <a:path w="225425" h="266064">
                  <a:moveTo>
                    <a:pt x="199468" y="33400"/>
                  </a:moveTo>
                  <a:lnTo>
                    <a:pt x="35102" y="33400"/>
                  </a:lnTo>
                  <a:lnTo>
                    <a:pt x="81465" y="36069"/>
                  </a:lnTo>
                  <a:lnTo>
                    <a:pt x="123937" y="43033"/>
                  </a:lnTo>
                  <a:lnTo>
                    <a:pt x="189941" y="63601"/>
                  </a:lnTo>
                  <a:lnTo>
                    <a:pt x="208559" y="93205"/>
                  </a:lnTo>
                  <a:lnTo>
                    <a:pt x="200242" y="138812"/>
                  </a:lnTo>
                  <a:lnTo>
                    <a:pt x="183287" y="189428"/>
                  </a:lnTo>
                  <a:lnTo>
                    <a:pt x="155000" y="230817"/>
                  </a:lnTo>
                  <a:lnTo>
                    <a:pt x="112687" y="248742"/>
                  </a:lnTo>
                  <a:lnTo>
                    <a:pt x="111366" y="248754"/>
                  </a:lnTo>
                  <a:lnTo>
                    <a:pt x="156221" y="248742"/>
                  </a:lnTo>
                  <a:lnTo>
                    <a:pt x="183303" y="218525"/>
                  </a:lnTo>
                  <a:lnTo>
                    <a:pt x="204096" y="173467"/>
                  </a:lnTo>
                  <a:lnTo>
                    <a:pt x="217507" y="124274"/>
                  </a:lnTo>
                  <a:lnTo>
                    <a:pt x="225132" y="78651"/>
                  </a:lnTo>
                  <a:lnTo>
                    <a:pt x="224534" y="64161"/>
                  </a:lnTo>
                  <a:lnTo>
                    <a:pt x="219276" y="50980"/>
                  </a:lnTo>
                  <a:lnTo>
                    <a:pt x="209825" y="39881"/>
                  </a:lnTo>
                  <a:lnTo>
                    <a:pt x="199468" y="33400"/>
                  </a:lnTo>
                  <a:close/>
                </a:path>
              </a:pathLst>
            </a:custGeom>
            <a:solidFill>
              <a:srgbClr val="323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51886" y="3942127"/>
              <a:ext cx="112395" cy="58419"/>
            </a:xfrm>
            <a:custGeom>
              <a:avLst/>
              <a:gdLst/>
              <a:ahLst/>
              <a:cxnLst/>
              <a:rect l="l" t="t" r="r" b="b"/>
              <a:pathLst>
                <a:path w="112395" h="58420">
                  <a:moveTo>
                    <a:pt x="57378" y="0"/>
                  </a:moveTo>
                  <a:lnTo>
                    <a:pt x="31134" y="6771"/>
                  </a:lnTo>
                  <a:lnTo>
                    <a:pt x="14177" y="21926"/>
                  </a:lnTo>
                  <a:lnTo>
                    <a:pt x="4477" y="40187"/>
                  </a:lnTo>
                  <a:lnTo>
                    <a:pt x="0" y="56273"/>
                  </a:lnTo>
                  <a:lnTo>
                    <a:pt x="10922" y="58356"/>
                  </a:lnTo>
                  <a:lnTo>
                    <a:pt x="12949" y="51634"/>
                  </a:lnTo>
                  <a:lnTo>
                    <a:pt x="20070" y="38107"/>
                  </a:lnTo>
                  <a:lnTo>
                    <a:pt x="34562" y="24279"/>
                  </a:lnTo>
                  <a:lnTo>
                    <a:pt x="58699" y="16649"/>
                  </a:lnTo>
                  <a:lnTo>
                    <a:pt x="91769" y="16649"/>
                  </a:lnTo>
                  <a:lnTo>
                    <a:pt x="83574" y="7771"/>
                  </a:lnTo>
                  <a:lnTo>
                    <a:pt x="57378" y="0"/>
                  </a:lnTo>
                  <a:close/>
                </a:path>
                <a:path w="112395" h="58420">
                  <a:moveTo>
                    <a:pt x="91769" y="16649"/>
                  </a:moveTo>
                  <a:lnTo>
                    <a:pt x="58699" y="16649"/>
                  </a:lnTo>
                  <a:lnTo>
                    <a:pt x="80663" y="20679"/>
                  </a:lnTo>
                  <a:lnTo>
                    <a:pt x="93089" y="32832"/>
                  </a:lnTo>
                  <a:lnTo>
                    <a:pt x="98674" y="46342"/>
                  </a:lnTo>
                  <a:lnTo>
                    <a:pt x="100114" y="54444"/>
                  </a:lnTo>
                  <a:lnTo>
                    <a:pt x="112026" y="53530"/>
                  </a:lnTo>
                  <a:lnTo>
                    <a:pt x="109340" y="44573"/>
                  </a:lnTo>
                  <a:lnTo>
                    <a:pt x="100376" y="25974"/>
                  </a:lnTo>
                  <a:lnTo>
                    <a:pt x="91769" y="16649"/>
                  </a:lnTo>
                  <a:close/>
                </a:path>
              </a:pathLst>
            </a:custGeom>
            <a:solidFill>
              <a:srgbClr val="323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70297" y="3902486"/>
              <a:ext cx="276761" cy="31217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63725" y="3796129"/>
              <a:ext cx="108585" cy="63500"/>
            </a:xfrm>
            <a:custGeom>
              <a:avLst/>
              <a:gdLst/>
              <a:ahLst/>
              <a:cxnLst/>
              <a:rect l="l" t="t" r="r" b="b"/>
              <a:pathLst>
                <a:path w="108585" h="63500">
                  <a:moveTo>
                    <a:pt x="33844" y="51904"/>
                  </a:moveTo>
                  <a:lnTo>
                    <a:pt x="17767" y="51904"/>
                  </a:lnTo>
                  <a:lnTo>
                    <a:pt x="24904" y="62928"/>
                  </a:lnTo>
                  <a:lnTo>
                    <a:pt x="33844" y="51904"/>
                  </a:lnTo>
                  <a:close/>
                </a:path>
                <a:path w="108585" h="63500">
                  <a:moveTo>
                    <a:pt x="14922" y="38404"/>
                  </a:moveTo>
                  <a:lnTo>
                    <a:pt x="0" y="60439"/>
                  </a:lnTo>
                  <a:lnTo>
                    <a:pt x="17767" y="51904"/>
                  </a:lnTo>
                  <a:lnTo>
                    <a:pt x="33844" y="51904"/>
                  </a:lnTo>
                  <a:lnTo>
                    <a:pt x="40209" y="44056"/>
                  </a:lnTo>
                  <a:lnTo>
                    <a:pt x="27736" y="44056"/>
                  </a:lnTo>
                  <a:lnTo>
                    <a:pt x="14922" y="38404"/>
                  </a:lnTo>
                  <a:close/>
                </a:path>
                <a:path w="108585" h="63500">
                  <a:moveTo>
                    <a:pt x="67060" y="38404"/>
                  </a:moveTo>
                  <a:lnTo>
                    <a:pt x="44792" y="38404"/>
                  </a:lnTo>
                  <a:lnTo>
                    <a:pt x="51663" y="51206"/>
                  </a:lnTo>
                  <a:lnTo>
                    <a:pt x="67060" y="38404"/>
                  </a:lnTo>
                  <a:close/>
                </a:path>
                <a:path w="108585" h="63500">
                  <a:moveTo>
                    <a:pt x="41490" y="23279"/>
                  </a:moveTo>
                  <a:lnTo>
                    <a:pt x="27736" y="44056"/>
                  </a:lnTo>
                  <a:lnTo>
                    <a:pt x="40209" y="44056"/>
                  </a:lnTo>
                  <a:lnTo>
                    <a:pt x="44792" y="38404"/>
                  </a:lnTo>
                  <a:lnTo>
                    <a:pt x="67060" y="38404"/>
                  </a:lnTo>
                  <a:lnTo>
                    <a:pt x="74345" y="32346"/>
                  </a:lnTo>
                  <a:lnTo>
                    <a:pt x="57607" y="32346"/>
                  </a:lnTo>
                  <a:lnTo>
                    <a:pt x="41490" y="23279"/>
                  </a:lnTo>
                  <a:close/>
                </a:path>
                <a:path w="108585" h="63500">
                  <a:moveTo>
                    <a:pt x="71132" y="9944"/>
                  </a:moveTo>
                  <a:lnTo>
                    <a:pt x="57607" y="32346"/>
                  </a:lnTo>
                  <a:lnTo>
                    <a:pt x="74345" y="32346"/>
                  </a:lnTo>
                  <a:lnTo>
                    <a:pt x="90106" y="36969"/>
                  </a:lnTo>
                  <a:lnTo>
                    <a:pt x="102934" y="28798"/>
                  </a:lnTo>
                  <a:lnTo>
                    <a:pt x="107352" y="23279"/>
                  </a:lnTo>
                  <a:lnTo>
                    <a:pt x="81089" y="23279"/>
                  </a:lnTo>
                  <a:lnTo>
                    <a:pt x="71132" y="9944"/>
                  </a:lnTo>
                  <a:close/>
                </a:path>
                <a:path w="108585" h="63500">
                  <a:moveTo>
                    <a:pt x="99580" y="0"/>
                  </a:moveTo>
                  <a:lnTo>
                    <a:pt x="81089" y="23279"/>
                  </a:lnTo>
                  <a:lnTo>
                    <a:pt x="107352" y="23279"/>
                  </a:lnTo>
                  <a:lnTo>
                    <a:pt x="108197" y="22223"/>
                  </a:lnTo>
                  <a:lnTo>
                    <a:pt x="106783" y="13779"/>
                  </a:lnTo>
                  <a:lnTo>
                    <a:pt x="9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91193" y="3792029"/>
              <a:ext cx="67310" cy="63500"/>
            </a:xfrm>
            <a:custGeom>
              <a:avLst/>
              <a:gdLst/>
              <a:ahLst/>
              <a:cxnLst/>
              <a:rect l="l" t="t" r="r" b="b"/>
              <a:pathLst>
                <a:path w="67310" h="63500">
                  <a:moveTo>
                    <a:pt x="47332" y="38404"/>
                  </a:moveTo>
                  <a:lnTo>
                    <a:pt x="39130" y="38404"/>
                  </a:lnTo>
                  <a:lnTo>
                    <a:pt x="51436" y="62941"/>
                  </a:lnTo>
                  <a:lnTo>
                    <a:pt x="55818" y="51904"/>
                  </a:lnTo>
                  <a:lnTo>
                    <a:pt x="63214" y="51904"/>
                  </a:lnTo>
                  <a:lnTo>
                    <a:pt x="59936" y="44081"/>
                  </a:lnTo>
                  <a:lnTo>
                    <a:pt x="49645" y="44081"/>
                  </a:lnTo>
                  <a:lnTo>
                    <a:pt x="47332" y="38404"/>
                  </a:lnTo>
                  <a:close/>
                </a:path>
                <a:path w="67310" h="63500">
                  <a:moveTo>
                    <a:pt x="63214" y="51904"/>
                  </a:moveTo>
                  <a:lnTo>
                    <a:pt x="55818" y="51904"/>
                  </a:lnTo>
                  <a:lnTo>
                    <a:pt x="66790" y="60439"/>
                  </a:lnTo>
                  <a:lnTo>
                    <a:pt x="63214" y="51904"/>
                  </a:lnTo>
                  <a:close/>
                </a:path>
                <a:path w="67310" h="63500">
                  <a:moveTo>
                    <a:pt x="41174" y="23291"/>
                  </a:moveTo>
                  <a:lnTo>
                    <a:pt x="31218" y="32372"/>
                  </a:lnTo>
                  <a:lnTo>
                    <a:pt x="20905" y="32372"/>
                  </a:lnTo>
                  <a:lnTo>
                    <a:pt x="34913" y="51193"/>
                  </a:lnTo>
                  <a:lnTo>
                    <a:pt x="39130" y="38404"/>
                  </a:lnTo>
                  <a:lnTo>
                    <a:pt x="47332" y="38404"/>
                  </a:lnTo>
                  <a:lnTo>
                    <a:pt x="41174" y="23291"/>
                  </a:lnTo>
                  <a:close/>
                </a:path>
                <a:path w="67310" h="63500">
                  <a:moveTo>
                    <a:pt x="57557" y="38404"/>
                  </a:moveTo>
                  <a:lnTo>
                    <a:pt x="49645" y="44081"/>
                  </a:lnTo>
                  <a:lnTo>
                    <a:pt x="59936" y="44081"/>
                  </a:lnTo>
                  <a:lnTo>
                    <a:pt x="57557" y="38404"/>
                  </a:lnTo>
                  <a:close/>
                </a:path>
                <a:path w="67310" h="63500">
                  <a:moveTo>
                    <a:pt x="5310" y="0"/>
                  </a:moveTo>
                  <a:lnTo>
                    <a:pt x="872" y="13772"/>
                  </a:lnTo>
                  <a:lnTo>
                    <a:pt x="0" y="22215"/>
                  </a:lnTo>
                  <a:lnTo>
                    <a:pt x="3240" y="28796"/>
                  </a:lnTo>
                  <a:lnTo>
                    <a:pt x="11139" y="36982"/>
                  </a:lnTo>
                  <a:lnTo>
                    <a:pt x="20905" y="32372"/>
                  </a:lnTo>
                  <a:lnTo>
                    <a:pt x="31218" y="32372"/>
                  </a:lnTo>
                  <a:lnTo>
                    <a:pt x="27841" y="23291"/>
                  </a:lnTo>
                  <a:lnTo>
                    <a:pt x="16740" y="23291"/>
                  </a:lnTo>
                  <a:lnTo>
                    <a:pt x="5310" y="0"/>
                  </a:lnTo>
                  <a:close/>
                </a:path>
                <a:path w="67310" h="63500">
                  <a:moveTo>
                    <a:pt x="22886" y="9969"/>
                  </a:moveTo>
                  <a:lnTo>
                    <a:pt x="16740" y="23291"/>
                  </a:lnTo>
                  <a:lnTo>
                    <a:pt x="27841" y="23291"/>
                  </a:lnTo>
                  <a:lnTo>
                    <a:pt x="22886" y="9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32848" y="3900201"/>
              <a:ext cx="212305" cy="22355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74582" y="3951091"/>
              <a:ext cx="137795" cy="144145"/>
            </a:xfrm>
            <a:custGeom>
              <a:avLst/>
              <a:gdLst/>
              <a:ahLst/>
              <a:cxnLst/>
              <a:rect l="l" t="t" r="r" b="b"/>
              <a:pathLst>
                <a:path w="137795" h="144145">
                  <a:moveTo>
                    <a:pt x="137375" y="0"/>
                  </a:moveTo>
                  <a:lnTo>
                    <a:pt x="0" y="133832"/>
                  </a:lnTo>
                  <a:lnTo>
                    <a:pt x="24523" y="143611"/>
                  </a:lnTo>
                  <a:lnTo>
                    <a:pt x="137375" y="26657"/>
                  </a:lnTo>
                  <a:lnTo>
                    <a:pt x="137375" y="0"/>
                  </a:lnTo>
                  <a:close/>
                </a:path>
              </a:pathLst>
            </a:custGeom>
            <a:solidFill>
              <a:srgbClr val="3234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07922" y="4423600"/>
              <a:ext cx="202580" cy="54966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36727" y="4410085"/>
              <a:ext cx="193078" cy="17890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365223" y="410279"/>
            <a:ext cx="3053080" cy="2813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D1C24"/>
                </a:solidFill>
                <a:latin typeface="Arial"/>
                <a:cs typeface="Arial"/>
              </a:rPr>
              <a:t>¿Qué </a:t>
            </a:r>
            <a:r>
              <a:rPr sz="1400" b="1" spc="-5" dirty="0">
                <a:solidFill>
                  <a:srgbClr val="ED1C24"/>
                </a:solidFill>
                <a:latin typeface="Arial"/>
                <a:cs typeface="Arial"/>
              </a:rPr>
              <a:t>es </a:t>
            </a:r>
            <a:r>
              <a:rPr sz="1400" b="1" dirty="0">
                <a:solidFill>
                  <a:srgbClr val="ED1C24"/>
                </a:solidFill>
                <a:latin typeface="Arial"/>
                <a:cs typeface="Arial"/>
              </a:rPr>
              <a:t>un</a:t>
            </a:r>
            <a:r>
              <a:rPr sz="1400" b="1" spc="-5" dirty="0">
                <a:solidFill>
                  <a:srgbClr val="ED1C24"/>
                </a:solidFill>
                <a:latin typeface="Arial"/>
                <a:cs typeface="Arial"/>
              </a:rPr>
              <a:t> campo?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Un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campo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es el espacio en donde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se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hace presente una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fuerza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determinada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y 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actúa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sobre ciertos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elementos, un ejemplo de ello es el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campo 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gravitacional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de  nuestro planeta el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cual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no podemos observar pero podemos percibir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cuando 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los  objetos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caen al suelo,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lo que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significa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que existe una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fuerza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que actúa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sobre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los  objetos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y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los atrae hacia la</a:t>
            </a:r>
            <a:r>
              <a:rPr sz="1400" spc="-1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tierra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77629" y="3574705"/>
            <a:ext cx="375285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D1C24"/>
                </a:solidFill>
                <a:latin typeface="Arial"/>
                <a:cs typeface="Arial"/>
              </a:rPr>
              <a:t>¿Qué </a:t>
            </a:r>
            <a:r>
              <a:rPr sz="1400" b="1" spc="-5" dirty="0">
                <a:solidFill>
                  <a:srgbClr val="ED1C24"/>
                </a:solidFill>
                <a:latin typeface="Arial"/>
                <a:cs typeface="Arial"/>
              </a:rPr>
              <a:t>es </a:t>
            </a:r>
            <a:r>
              <a:rPr sz="1400" b="1" dirty="0">
                <a:solidFill>
                  <a:srgbClr val="ED1C24"/>
                </a:solidFill>
                <a:latin typeface="Arial"/>
                <a:cs typeface="Arial"/>
              </a:rPr>
              <a:t>un </a:t>
            </a:r>
            <a:r>
              <a:rPr sz="1400" b="1" spc="-5" dirty="0">
                <a:solidFill>
                  <a:srgbClr val="ED1C24"/>
                </a:solidFill>
                <a:latin typeface="Arial"/>
                <a:cs typeface="Arial"/>
              </a:rPr>
              <a:t>campo</a:t>
            </a:r>
            <a:r>
              <a:rPr sz="1400" b="1" spc="-15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ED1C24"/>
                </a:solidFill>
                <a:latin typeface="Arial"/>
                <a:cs typeface="Arial"/>
              </a:rPr>
              <a:t>eléctrico?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Los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campos eléctricos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existen ante la presencia de  una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tensión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eléctrica.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Se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puede encontrar en las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tomas 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eléctricas, en el ambiente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cuando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hay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tormentas 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eléctricas </a:t>
            </a:r>
            <a:r>
              <a:rPr sz="1400" spc="-45" dirty="0">
                <a:solidFill>
                  <a:srgbClr val="5A5B5D"/>
                </a:solidFill>
                <a:latin typeface="Arial"/>
                <a:cs typeface="Arial"/>
              </a:rPr>
              <a:t>y,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en general,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en </a:t>
            </a:r>
            <a:r>
              <a:rPr sz="1400" b="1" dirty="0">
                <a:solidFill>
                  <a:srgbClr val="5A5B5D"/>
                </a:solidFill>
                <a:latin typeface="Arial"/>
                <a:cs typeface="Arial"/>
              </a:rPr>
              <a:t>todos nuestros  </a:t>
            </a:r>
            <a:r>
              <a:rPr sz="1400" b="1" spc="-5" dirty="0">
                <a:solidFill>
                  <a:srgbClr val="5A5B5D"/>
                </a:solidFill>
                <a:latin typeface="Arial"/>
                <a:cs typeface="Arial"/>
              </a:rPr>
              <a:t>electrodomésticos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que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se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encuentran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conectados, 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aún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sin </a:t>
            </a:r>
            <a:r>
              <a:rPr sz="1400" spc="-5" dirty="0">
                <a:solidFill>
                  <a:srgbClr val="5A5B5D"/>
                </a:solidFill>
                <a:latin typeface="Arial"/>
                <a:cs typeface="Arial"/>
              </a:rPr>
              <a:t>estar en</a:t>
            </a:r>
            <a:r>
              <a:rPr sz="1400" spc="-1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A5B5D"/>
                </a:solidFill>
                <a:latin typeface="Arial"/>
                <a:cs typeface="Arial"/>
              </a:rPr>
              <a:t>funcionamiento.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02507" y="807022"/>
            <a:ext cx="4129573" cy="23658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71360" y="3446275"/>
            <a:ext cx="3053080" cy="21133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ED1C24"/>
                </a:solidFill>
                <a:latin typeface="Arial"/>
                <a:cs typeface="Arial"/>
              </a:rPr>
              <a:t>Campos</a:t>
            </a:r>
            <a:r>
              <a:rPr sz="2000" b="1" spc="-20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85C95"/>
                </a:solidFill>
                <a:latin typeface="Arial"/>
                <a:cs typeface="Arial"/>
              </a:rPr>
              <a:t>electromagnéticos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Cualquier aparato que utilice  electricidad genera un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campo 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eléctrico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y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otro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magnético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que en 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conjunto se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denominan</a:t>
            </a:r>
            <a:r>
              <a:rPr sz="1600" spc="-9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A5B5D"/>
                </a:solidFill>
                <a:latin typeface="Arial"/>
                <a:cs typeface="Arial"/>
              </a:rPr>
              <a:t>“campos  </a:t>
            </a:r>
            <a:r>
              <a:rPr sz="1600" b="1" spc="-5" dirty="0">
                <a:solidFill>
                  <a:srgbClr val="5A5B5D"/>
                </a:solidFill>
                <a:latin typeface="Arial"/>
                <a:cs typeface="Arial"/>
              </a:rPr>
              <a:t>electromagnéticos”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284633" y="3701316"/>
            <a:ext cx="1825231" cy="182520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021C912A-DBD9-4D6C-BF7A-E0176AAB4BA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A50E60E1-9735-4B06-A404-B8E96A322D72}"/>
              </a:ext>
            </a:extLst>
          </p:cNvPr>
          <p:cNvSpPr txBox="1"/>
          <p:nvPr/>
        </p:nvSpPr>
        <p:spPr>
          <a:xfrm>
            <a:off x="10255050" y="5773231"/>
            <a:ext cx="4143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4151"/>
            <a:ext cx="10812378" cy="618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3189" y="879475"/>
            <a:ext cx="511526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D1C24"/>
                </a:solidFill>
                <a:latin typeface="Arial"/>
                <a:cs typeface="Arial"/>
              </a:rPr>
              <a:t>¿Qué </a:t>
            </a:r>
            <a:r>
              <a:rPr sz="2400" b="1" spc="-5" dirty="0">
                <a:solidFill>
                  <a:srgbClr val="ED1C24"/>
                </a:solidFill>
                <a:latin typeface="Arial"/>
                <a:cs typeface="Arial"/>
              </a:rPr>
              <a:t>es </a:t>
            </a:r>
            <a:r>
              <a:rPr sz="2400" b="1" dirty="0">
                <a:solidFill>
                  <a:srgbClr val="ED1C24"/>
                </a:solidFill>
                <a:latin typeface="Arial"/>
                <a:cs typeface="Arial"/>
              </a:rPr>
              <a:t>un </a:t>
            </a:r>
            <a:r>
              <a:rPr sz="2400" b="1" spc="-5" dirty="0">
                <a:solidFill>
                  <a:srgbClr val="ED1C24"/>
                </a:solidFill>
                <a:latin typeface="Arial"/>
                <a:cs typeface="Arial"/>
              </a:rPr>
              <a:t>campo</a:t>
            </a:r>
            <a:r>
              <a:rPr sz="2400" b="1" spc="-85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075BC"/>
                </a:solidFill>
                <a:latin typeface="Arial"/>
                <a:cs typeface="Arial"/>
              </a:rPr>
              <a:t>magnético</a:t>
            </a:r>
            <a:r>
              <a:rPr sz="2400" b="1" spc="-5" dirty="0">
                <a:solidFill>
                  <a:srgbClr val="ED1C24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421465" y="1296032"/>
            <a:ext cx="8682319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3825" marR="5080">
              <a:lnSpc>
                <a:spcPct val="100000"/>
              </a:lnSpc>
              <a:spcBef>
                <a:spcPts val="100"/>
              </a:spcBef>
            </a:pPr>
            <a:r>
              <a:rPr sz="1600" dirty="0"/>
              <a:t>El </a:t>
            </a:r>
            <a:r>
              <a:rPr sz="1600" b="1" spc="-5" dirty="0">
                <a:latin typeface="Arial"/>
                <a:cs typeface="Arial"/>
              </a:rPr>
              <a:t>campo magnético </a:t>
            </a:r>
            <a:r>
              <a:rPr sz="1600" dirty="0"/>
              <a:t>se </a:t>
            </a:r>
            <a:r>
              <a:rPr sz="1600" spc="-5" dirty="0"/>
              <a:t>encuentra asociado </a:t>
            </a:r>
            <a:r>
              <a:rPr sz="1600" dirty="0"/>
              <a:t>a </a:t>
            </a:r>
            <a:r>
              <a:rPr sz="1600" spc="-5" dirty="0"/>
              <a:t>una </a:t>
            </a:r>
            <a:r>
              <a:rPr sz="1600" dirty="0"/>
              <a:t>corriente </a:t>
            </a:r>
            <a:r>
              <a:rPr sz="1600" spc="-5" dirty="0"/>
              <a:t>eléctrica, es </a:t>
            </a:r>
            <a:r>
              <a:rPr sz="1600" spc="-15" dirty="0"/>
              <a:t>decir, </a:t>
            </a:r>
            <a:r>
              <a:rPr sz="1600" spc="-5" dirty="0"/>
              <a:t>que una  </a:t>
            </a:r>
            <a:r>
              <a:rPr sz="1600" dirty="0"/>
              <a:t>vez </a:t>
            </a:r>
            <a:r>
              <a:rPr sz="1600" spc="-5" dirty="0"/>
              <a:t>nuestros electrodomésticos </a:t>
            </a:r>
            <a:r>
              <a:rPr sz="1600" dirty="0"/>
              <a:t>se </a:t>
            </a:r>
            <a:r>
              <a:rPr sz="1600" spc="-5" dirty="0"/>
              <a:t>encuentren </a:t>
            </a:r>
            <a:r>
              <a:rPr sz="1600" dirty="0"/>
              <a:t>funcionando, </a:t>
            </a:r>
            <a:r>
              <a:rPr sz="1600" spc="-5" dirty="0"/>
              <a:t>el espacio alrededor </a:t>
            </a:r>
            <a:r>
              <a:rPr sz="1600" dirty="0"/>
              <a:t>se va a  ver </a:t>
            </a:r>
            <a:r>
              <a:rPr sz="1600" spc="-5" dirty="0"/>
              <a:t>influenciado por un </a:t>
            </a:r>
            <a:r>
              <a:rPr sz="1600" dirty="0"/>
              <a:t>campo magnético. Por </a:t>
            </a:r>
            <a:r>
              <a:rPr sz="1600" spc="-5" dirty="0"/>
              <a:t>otro lado, existen </a:t>
            </a:r>
            <a:r>
              <a:rPr sz="1600" dirty="0"/>
              <a:t>también campos  magnéticos </a:t>
            </a:r>
            <a:r>
              <a:rPr sz="1600" spc="-5" dirty="0"/>
              <a:t>de origen</a:t>
            </a:r>
            <a:r>
              <a:rPr sz="1600" spc="-10" dirty="0"/>
              <a:t> </a:t>
            </a:r>
            <a:r>
              <a:rPr sz="1600" spc="-5" dirty="0"/>
              <a:t>natural.</a:t>
            </a:r>
          </a:p>
          <a:p>
            <a:pPr marL="2651125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2663825" marR="72390">
              <a:lnSpc>
                <a:spcPct val="100000"/>
              </a:lnSpc>
            </a:pPr>
            <a:r>
              <a:rPr sz="1600" dirty="0"/>
              <a:t>El </a:t>
            </a:r>
            <a:r>
              <a:rPr sz="1600" b="1" spc="-5" dirty="0">
                <a:latin typeface="Arial"/>
                <a:cs typeface="Arial"/>
              </a:rPr>
              <a:t>campo magnético </a:t>
            </a:r>
            <a:r>
              <a:rPr sz="1600" b="1" dirty="0">
                <a:latin typeface="Arial"/>
                <a:cs typeface="Arial"/>
              </a:rPr>
              <a:t>de la tierra </a:t>
            </a:r>
            <a:r>
              <a:rPr sz="1600" spc="-5" dirty="0"/>
              <a:t>está presente </a:t>
            </a:r>
            <a:r>
              <a:rPr sz="1600" dirty="0"/>
              <a:t>sobre toda </a:t>
            </a:r>
            <a:r>
              <a:rPr sz="1600" spc="-5" dirty="0"/>
              <a:t>la </a:t>
            </a:r>
            <a:r>
              <a:rPr sz="1600" dirty="0"/>
              <a:t>superficie </a:t>
            </a:r>
            <a:r>
              <a:rPr sz="1600" spc="-5" dirty="0"/>
              <a:t>de la </a:t>
            </a:r>
            <a:r>
              <a:rPr sz="1600" dirty="0"/>
              <a:t>tierra, </a:t>
            </a:r>
            <a:r>
              <a:rPr sz="1600" spc="-5" dirty="0"/>
              <a:t>por  lo que incluye </a:t>
            </a:r>
            <a:r>
              <a:rPr sz="1600" dirty="0"/>
              <a:t>a todos </a:t>
            </a:r>
            <a:r>
              <a:rPr sz="1600" spc="-5" dirty="0"/>
              <a:t>los humanos </a:t>
            </a:r>
            <a:r>
              <a:rPr sz="1600" dirty="0"/>
              <a:t>y seres vivientes sobre</a:t>
            </a:r>
            <a:r>
              <a:rPr sz="1600" spc="-25" dirty="0"/>
              <a:t> </a:t>
            </a:r>
            <a:r>
              <a:rPr sz="1600" spc="-5" dirty="0"/>
              <a:t>ella.</a:t>
            </a:r>
          </a:p>
          <a:p>
            <a:pPr marL="2651125"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663825" marR="30480">
              <a:lnSpc>
                <a:spcPct val="100000"/>
              </a:lnSpc>
            </a:pPr>
            <a:r>
              <a:rPr sz="1600" dirty="0"/>
              <a:t>Este campo magnético fue </a:t>
            </a:r>
            <a:r>
              <a:rPr sz="1600" spc="-5" dirty="0"/>
              <a:t>descubierto </a:t>
            </a:r>
            <a:r>
              <a:rPr sz="1600" dirty="0"/>
              <a:t>siglos </a:t>
            </a:r>
            <a:r>
              <a:rPr sz="1600" spc="-5" dirty="0"/>
              <a:t>atrás, </a:t>
            </a:r>
            <a:r>
              <a:rPr sz="1600" dirty="0"/>
              <a:t>ya </a:t>
            </a:r>
            <a:r>
              <a:rPr sz="1600" spc="-5" dirty="0"/>
              <a:t>que gracias </a:t>
            </a:r>
            <a:r>
              <a:rPr sz="1600" dirty="0"/>
              <a:t>a </a:t>
            </a:r>
            <a:r>
              <a:rPr sz="1600" spc="-5" dirty="0"/>
              <a:t>este, los </a:t>
            </a:r>
            <a:r>
              <a:rPr sz="1600" dirty="0"/>
              <a:t>marineros  </a:t>
            </a:r>
            <a:r>
              <a:rPr sz="1600" spc="-5" dirty="0"/>
              <a:t>pudieron encontrar la dirección de </a:t>
            </a:r>
            <a:r>
              <a:rPr sz="1600" dirty="0"/>
              <a:t>su trayecto o viaje con </a:t>
            </a:r>
            <a:r>
              <a:rPr sz="1600" spc="-5" dirty="0"/>
              <a:t>el uso de una brújula  </a:t>
            </a:r>
            <a:r>
              <a:rPr sz="1600" dirty="0"/>
              <a:t>(instrumento </a:t>
            </a:r>
            <a:r>
              <a:rPr sz="1600" spc="-5" dirty="0"/>
              <a:t>de </a:t>
            </a:r>
            <a:r>
              <a:rPr sz="1600" dirty="0"/>
              <a:t>medición </a:t>
            </a:r>
            <a:r>
              <a:rPr sz="1600" spc="-5" dirty="0"/>
              <a:t>de la dirección de </a:t>
            </a:r>
            <a:r>
              <a:rPr sz="1600" dirty="0"/>
              <a:t>campo</a:t>
            </a:r>
            <a:r>
              <a:rPr sz="1600" spc="-15" dirty="0"/>
              <a:t> </a:t>
            </a:r>
            <a:r>
              <a:rPr sz="1600" dirty="0"/>
              <a:t>magnético).</a:t>
            </a:r>
          </a:p>
          <a:p>
            <a:pPr marL="2651125">
              <a:lnSpc>
                <a:spcPct val="100000"/>
              </a:lnSpc>
              <a:spcBef>
                <a:spcPts val="2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2663825" marR="93980">
              <a:lnSpc>
                <a:spcPct val="100000"/>
              </a:lnSpc>
            </a:pPr>
            <a:r>
              <a:rPr sz="1600" b="1" spc="-5" dirty="0">
                <a:solidFill>
                  <a:srgbClr val="2075BC"/>
                </a:solidFill>
                <a:latin typeface="Arial"/>
                <a:cs typeface="Arial"/>
              </a:rPr>
              <a:t>Cuando el campo eléctrico </a:t>
            </a:r>
            <a:r>
              <a:rPr sz="1600" b="1" dirty="0">
                <a:solidFill>
                  <a:srgbClr val="2075BC"/>
                </a:solidFill>
                <a:latin typeface="Arial"/>
                <a:cs typeface="Arial"/>
              </a:rPr>
              <a:t>y </a:t>
            </a:r>
            <a:r>
              <a:rPr sz="1600" b="1" spc="-5" dirty="0">
                <a:solidFill>
                  <a:srgbClr val="2075BC"/>
                </a:solidFill>
                <a:latin typeface="Arial"/>
                <a:cs typeface="Arial"/>
              </a:rPr>
              <a:t>el campo magnético </a:t>
            </a:r>
            <a:r>
              <a:rPr sz="1600" b="1" dirty="0">
                <a:solidFill>
                  <a:srgbClr val="2075BC"/>
                </a:solidFill>
                <a:latin typeface="Arial"/>
                <a:cs typeface="Arial"/>
              </a:rPr>
              <a:t>interactúan  </a:t>
            </a:r>
            <a:r>
              <a:rPr sz="1600" b="1" spc="-5" dirty="0">
                <a:solidFill>
                  <a:srgbClr val="2075BC"/>
                </a:solidFill>
                <a:latin typeface="Arial"/>
                <a:cs typeface="Arial"/>
              </a:rPr>
              <a:t>en el espacio son </a:t>
            </a:r>
            <a:r>
              <a:rPr sz="1600" b="1" dirty="0">
                <a:solidFill>
                  <a:srgbClr val="2075BC"/>
                </a:solidFill>
                <a:latin typeface="Arial"/>
                <a:cs typeface="Arial"/>
              </a:rPr>
              <a:t>denominados </a:t>
            </a:r>
            <a:r>
              <a:rPr sz="1600" b="1" spc="-5" dirty="0">
                <a:solidFill>
                  <a:srgbClr val="ED1C24"/>
                </a:solidFill>
                <a:latin typeface="Arial"/>
                <a:cs typeface="Arial"/>
              </a:rPr>
              <a:t>campos</a:t>
            </a:r>
            <a:r>
              <a:rPr sz="1600" b="1" spc="-60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D1C24"/>
                </a:solidFill>
                <a:latin typeface="Arial"/>
                <a:cs typeface="Arial"/>
              </a:rPr>
              <a:t>electromagnéticos.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5EC6A93-C622-4C24-B682-522527567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F8920E0-33BE-49D2-BA3D-C31E9E3E65FC}"/>
              </a:ext>
            </a:extLst>
          </p:cNvPr>
          <p:cNvSpPr txBox="1"/>
          <p:nvPr/>
        </p:nvSpPr>
        <p:spPr>
          <a:xfrm>
            <a:off x="10255050" y="5773231"/>
            <a:ext cx="4143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4148"/>
            <a:ext cx="10812372" cy="618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036" y="1116473"/>
            <a:ext cx="3187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ED1C24"/>
                </a:solidFill>
                <a:latin typeface="Arial"/>
                <a:cs typeface="Arial"/>
              </a:rPr>
              <a:t>¿Los </a:t>
            </a:r>
            <a:r>
              <a:rPr sz="1600" b="1" spc="-5" dirty="0">
                <a:solidFill>
                  <a:srgbClr val="185C95"/>
                </a:solidFill>
                <a:latin typeface="Arial"/>
                <a:cs typeface="Arial"/>
              </a:rPr>
              <a:t>campos electromagnéticos  </a:t>
            </a:r>
            <a:r>
              <a:rPr sz="1600" b="1" dirty="0">
                <a:solidFill>
                  <a:srgbClr val="ED1C24"/>
                </a:solidFill>
                <a:latin typeface="Arial"/>
                <a:cs typeface="Arial"/>
              </a:rPr>
              <a:t>pueden </a:t>
            </a:r>
            <a:r>
              <a:rPr sz="1600" b="1" spc="-5" dirty="0">
                <a:solidFill>
                  <a:srgbClr val="ED1C24"/>
                </a:solidFill>
                <a:latin typeface="Arial"/>
                <a:cs typeface="Arial"/>
              </a:rPr>
              <a:t>afectar </a:t>
            </a:r>
            <a:r>
              <a:rPr sz="1600" b="1" dirty="0">
                <a:solidFill>
                  <a:srgbClr val="ED1C24"/>
                </a:solidFill>
                <a:latin typeface="Arial"/>
                <a:cs typeface="Arial"/>
              </a:rPr>
              <a:t>nuestra</a:t>
            </a:r>
            <a:r>
              <a:rPr sz="1600" b="1" spc="-45" dirty="0">
                <a:solidFill>
                  <a:srgbClr val="ED1C2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ED1C24"/>
                </a:solidFill>
                <a:latin typeface="Arial"/>
                <a:cs typeface="Arial"/>
              </a:rPr>
              <a:t>salud?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6239" y="1787033"/>
            <a:ext cx="358203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Para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poder dar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respuesta a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esta  pregunta, es importante entender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cómo  se mide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un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campo</a:t>
            </a:r>
            <a:r>
              <a:rPr sz="1600" spc="-5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electromagnético.</a:t>
            </a:r>
            <a:endParaRPr sz="1600">
              <a:latin typeface="Arial"/>
              <a:cs typeface="Arial"/>
            </a:endParaRPr>
          </a:p>
          <a:p>
            <a:pPr marL="12700" marR="804545" algn="just">
              <a:lnSpc>
                <a:spcPct val="100000"/>
              </a:lnSpc>
            </a:pPr>
            <a:r>
              <a:rPr sz="1600" spc="-40" dirty="0">
                <a:solidFill>
                  <a:srgbClr val="5A5B5D"/>
                </a:solidFill>
                <a:latin typeface="Arial"/>
                <a:cs typeface="Arial"/>
              </a:rPr>
              <a:t>Todos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los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campos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poseen dos 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características</a:t>
            </a:r>
            <a:r>
              <a:rPr sz="1600" spc="-10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fundamentales:  </a:t>
            </a:r>
            <a:r>
              <a:rPr sz="1600" b="1" dirty="0">
                <a:solidFill>
                  <a:srgbClr val="5A5B5D"/>
                </a:solidFill>
                <a:latin typeface="Arial"/>
                <a:cs typeface="Arial"/>
              </a:rPr>
              <a:t>MAGNITUD Y</a:t>
            </a:r>
            <a:r>
              <a:rPr sz="1600" b="1" spc="-114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5A5B5D"/>
                </a:solidFill>
                <a:latin typeface="Arial"/>
                <a:cs typeface="Arial"/>
              </a:rPr>
              <a:t>FRECUENCIA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5998" y="516912"/>
            <a:ext cx="4895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075BC"/>
                </a:solidFill>
                <a:latin typeface="Arial"/>
                <a:cs typeface="Arial"/>
              </a:rPr>
              <a:t>La </a:t>
            </a:r>
            <a:r>
              <a:rPr sz="1200" b="1" spc="-5" dirty="0">
                <a:solidFill>
                  <a:srgbClr val="2075BC"/>
                </a:solidFill>
                <a:latin typeface="Arial"/>
                <a:cs typeface="Arial"/>
              </a:rPr>
              <a:t>magnitud es el </a:t>
            </a:r>
            <a:r>
              <a:rPr sz="1200" b="1" dirty="0">
                <a:solidFill>
                  <a:srgbClr val="2075BC"/>
                </a:solidFill>
                <a:latin typeface="Arial"/>
                <a:cs typeface="Arial"/>
              </a:rPr>
              <a:t>tamaño de un </a:t>
            </a:r>
            <a:r>
              <a:rPr sz="1200" b="1" spc="-5" dirty="0">
                <a:solidFill>
                  <a:srgbClr val="2075BC"/>
                </a:solidFill>
                <a:latin typeface="Arial"/>
                <a:cs typeface="Arial"/>
              </a:rPr>
              <a:t>campo electromagnético.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A</a:t>
            </a:r>
            <a:r>
              <a:rPr sz="1200" spc="-20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medida 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que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crece su tamaño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los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campos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electromagnéticos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tienen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una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mayor 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energía.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5998" y="1248432"/>
            <a:ext cx="4819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075BC"/>
                </a:solidFill>
                <a:latin typeface="Arial"/>
                <a:cs typeface="Arial"/>
              </a:rPr>
              <a:t>La frecuencia determina las </a:t>
            </a:r>
            <a:r>
              <a:rPr sz="1200" b="1" spc="-5" dirty="0">
                <a:solidFill>
                  <a:srgbClr val="2075BC"/>
                </a:solidFill>
                <a:latin typeface="Arial"/>
                <a:cs typeface="Arial"/>
              </a:rPr>
              <a:t>veces en </a:t>
            </a:r>
            <a:r>
              <a:rPr sz="1200" b="1" dirty="0">
                <a:solidFill>
                  <a:srgbClr val="2075BC"/>
                </a:solidFill>
                <a:latin typeface="Arial"/>
                <a:cs typeface="Arial"/>
              </a:rPr>
              <a:t>que un </a:t>
            </a:r>
            <a:r>
              <a:rPr sz="1200" b="1" spc="-5" dirty="0">
                <a:solidFill>
                  <a:srgbClr val="2075BC"/>
                </a:solidFill>
                <a:latin typeface="Arial"/>
                <a:cs typeface="Arial"/>
              </a:rPr>
              <a:t>evento se repite.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A  medida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que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se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incrementa la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frecuencia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los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campos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electromagnéticos  adquieren una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mayor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 energía.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5998" y="1979952"/>
            <a:ext cx="4903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De esta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manera,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los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campos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electromagnéticos, al propagarse en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forma 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de onda,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se comportan similar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al ejemplo de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la piedra que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se arroja en  el</a:t>
            </a:r>
            <a:r>
              <a:rPr sz="1200" b="1" spc="-1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agua.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5998" y="2711472"/>
            <a:ext cx="30575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En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el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punto que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se arroja </a:t>
            </a:r>
            <a:r>
              <a:rPr sz="1200" b="1" dirty="0">
                <a:solidFill>
                  <a:srgbClr val="5A5B5D"/>
                </a:solidFill>
                <a:latin typeface="Arial"/>
                <a:cs typeface="Arial"/>
              </a:rPr>
              <a:t>la piedra,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la  intensidad es alta, pero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a medida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que nos  alejamos,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se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propaga la onda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y se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atenúa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su 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intensidad hasta que llegamos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a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un punto en  que esta no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se</a:t>
            </a:r>
            <a:r>
              <a:rPr sz="1200" spc="-1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percibe.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5998" y="3808752"/>
            <a:ext cx="31927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De igual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manera sucede con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los </a:t>
            </a:r>
            <a:r>
              <a:rPr sz="1200" b="1" spc="-5" dirty="0">
                <a:solidFill>
                  <a:srgbClr val="5A5B5D"/>
                </a:solidFill>
                <a:latin typeface="Arial"/>
                <a:cs typeface="Arial"/>
              </a:rPr>
              <a:t>campos  electromagnéticos.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Por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ello, las normas  internacionales establecen unas distancias de 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seguridad </a:t>
            </a:r>
            <a:r>
              <a:rPr sz="1200" spc="-5" dirty="0">
                <a:solidFill>
                  <a:srgbClr val="5A5B5D"/>
                </a:solidFill>
                <a:latin typeface="Arial"/>
                <a:cs typeface="Arial"/>
              </a:rPr>
              <a:t>para que nosotros, los usuarios, nos  encontremos en un espacio</a:t>
            </a:r>
            <a:r>
              <a:rPr sz="1200" spc="-2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A5B5D"/>
                </a:solidFill>
                <a:latin typeface="Arial"/>
                <a:cs typeface="Arial"/>
              </a:rPr>
              <a:t>seguro.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9227" y="3737178"/>
            <a:ext cx="3666956" cy="997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4597" y="3695491"/>
            <a:ext cx="555625" cy="3092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305"/>
              </a:spcBef>
            </a:pPr>
            <a:r>
              <a:rPr sz="1000" b="1" dirty="0">
                <a:solidFill>
                  <a:srgbClr val="2276BC"/>
                </a:solidFill>
                <a:latin typeface="Arial"/>
                <a:cs typeface="Arial"/>
              </a:rPr>
              <a:t>Campo  eléctrico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72351" y="3695491"/>
            <a:ext cx="669925" cy="3092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305"/>
              </a:spcBef>
            </a:pPr>
            <a:r>
              <a:rPr sz="1000" b="1" dirty="0">
                <a:solidFill>
                  <a:srgbClr val="ED1C24"/>
                </a:solidFill>
                <a:latin typeface="Arial"/>
                <a:cs typeface="Arial"/>
              </a:rPr>
              <a:t>Campo  magnético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7292" y="4001394"/>
            <a:ext cx="723265" cy="288925"/>
          </a:xfrm>
          <a:custGeom>
            <a:avLst/>
            <a:gdLst/>
            <a:ahLst/>
            <a:cxnLst/>
            <a:rect l="l" t="t" r="r" b="b"/>
            <a:pathLst>
              <a:path w="723265" h="288925">
                <a:moveTo>
                  <a:pt x="0" y="0"/>
                </a:moveTo>
                <a:lnTo>
                  <a:pt x="496671" y="0"/>
                </a:lnTo>
                <a:lnTo>
                  <a:pt x="723099" y="288505"/>
                </a:lnTo>
              </a:path>
            </a:pathLst>
          </a:custGeom>
          <a:ln w="12877">
            <a:solidFill>
              <a:srgbClr val="2276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8691" y="4001394"/>
            <a:ext cx="842010" cy="288925"/>
          </a:xfrm>
          <a:custGeom>
            <a:avLst/>
            <a:gdLst/>
            <a:ahLst/>
            <a:cxnLst/>
            <a:rect l="l" t="t" r="r" b="b"/>
            <a:pathLst>
              <a:path w="842010" h="288925">
                <a:moveTo>
                  <a:pt x="0" y="0"/>
                </a:moveTo>
                <a:lnTo>
                  <a:pt x="615365" y="0"/>
                </a:lnTo>
                <a:lnTo>
                  <a:pt x="841794" y="288505"/>
                </a:lnTo>
              </a:path>
            </a:pathLst>
          </a:custGeom>
          <a:ln w="12877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1476" y="4739744"/>
            <a:ext cx="1177290" cy="3092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305"/>
              </a:spcBef>
            </a:pP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medido</a:t>
            </a:r>
            <a:r>
              <a:rPr sz="1000" spc="2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en</a:t>
            </a:r>
            <a:r>
              <a:rPr sz="1000" spc="25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voltios  </a:t>
            </a:r>
            <a:r>
              <a:rPr sz="1000" dirty="0">
                <a:solidFill>
                  <a:srgbClr val="58595B"/>
                </a:solidFill>
                <a:latin typeface="Arial"/>
                <a:cs typeface="Arial"/>
              </a:rPr>
              <a:t>por</a:t>
            </a:r>
            <a:r>
              <a:rPr sz="1000" spc="-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metro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11810" y="4739744"/>
            <a:ext cx="340360" cy="1803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micro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1805" y="4739744"/>
            <a:ext cx="728345" cy="3092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305"/>
              </a:spcBef>
              <a:tabLst>
                <a:tab pos="572135" algn="l"/>
              </a:tabLst>
            </a:pP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medido	</a:t>
            </a:r>
            <a:r>
              <a:rPr sz="1000" dirty="0">
                <a:solidFill>
                  <a:srgbClr val="58595B"/>
                </a:solidFill>
                <a:latin typeface="Arial"/>
                <a:cs typeface="Arial"/>
              </a:rPr>
              <a:t>en  </a:t>
            </a:r>
            <a:r>
              <a:rPr sz="1000" spc="5" dirty="0">
                <a:solidFill>
                  <a:srgbClr val="58595B"/>
                </a:solidFill>
                <a:latin typeface="Arial"/>
                <a:cs typeface="Arial"/>
              </a:rPr>
              <a:t>teslas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83336" y="4910111"/>
            <a:ext cx="4972685" cy="1129030"/>
          </a:xfrm>
          <a:custGeom>
            <a:avLst/>
            <a:gdLst/>
            <a:ahLst/>
            <a:cxnLst/>
            <a:rect l="l" t="t" r="r" b="b"/>
            <a:pathLst>
              <a:path w="4972684" h="1129029">
                <a:moveTo>
                  <a:pt x="4783137" y="0"/>
                </a:moveTo>
                <a:lnTo>
                  <a:pt x="189306" y="0"/>
                </a:lnTo>
                <a:lnTo>
                  <a:pt x="138978" y="6762"/>
                </a:lnTo>
                <a:lnTo>
                  <a:pt x="93756" y="25846"/>
                </a:lnTo>
                <a:lnTo>
                  <a:pt x="55443" y="55448"/>
                </a:lnTo>
                <a:lnTo>
                  <a:pt x="25844" y="93761"/>
                </a:lnTo>
                <a:lnTo>
                  <a:pt x="6761" y="138982"/>
                </a:lnTo>
                <a:lnTo>
                  <a:pt x="0" y="189306"/>
                </a:lnTo>
                <a:lnTo>
                  <a:pt x="0" y="939228"/>
                </a:lnTo>
                <a:lnTo>
                  <a:pt x="6761" y="989552"/>
                </a:lnTo>
                <a:lnTo>
                  <a:pt x="25844" y="1034772"/>
                </a:lnTo>
                <a:lnTo>
                  <a:pt x="55443" y="1073086"/>
                </a:lnTo>
                <a:lnTo>
                  <a:pt x="93756" y="1102687"/>
                </a:lnTo>
                <a:lnTo>
                  <a:pt x="138978" y="1121772"/>
                </a:lnTo>
                <a:lnTo>
                  <a:pt x="189306" y="1128534"/>
                </a:lnTo>
                <a:lnTo>
                  <a:pt x="4783137" y="1128534"/>
                </a:lnTo>
                <a:lnTo>
                  <a:pt x="4833466" y="1121772"/>
                </a:lnTo>
                <a:lnTo>
                  <a:pt x="4878690" y="1102687"/>
                </a:lnTo>
                <a:lnTo>
                  <a:pt x="4917006" y="1073086"/>
                </a:lnTo>
                <a:lnTo>
                  <a:pt x="4946609" y="1034772"/>
                </a:lnTo>
                <a:lnTo>
                  <a:pt x="4965693" y="989552"/>
                </a:lnTo>
                <a:lnTo>
                  <a:pt x="4972456" y="939228"/>
                </a:lnTo>
                <a:lnTo>
                  <a:pt x="4972456" y="189306"/>
                </a:lnTo>
                <a:lnTo>
                  <a:pt x="4965693" y="138982"/>
                </a:lnTo>
                <a:lnTo>
                  <a:pt x="4946609" y="93761"/>
                </a:lnTo>
                <a:lnTo>
                  <a:pt x="4917006" y="55448"/>
                </a:lnTo>
                <a:lnTo>
                  <a:pt x="4878690" y="25846"/>
                </a:lnTo>
                <a:lnTo>
                  <a:pt x="4833466" y="6762"/>
                </a:lnTo>
                <a:lnTo>
                  <a:pt x="4783137" y="0"/>
                </a:lnTo>
                <a:close/>
              </a:path>
            </a:pathLst>
          </a:custGeom>
          <a:solidFill>
            <a:srgbClr val="20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009847" y="5123819"/>
            <a:ext cx="27031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Otro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ejemplo: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Una ola del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mar: a  medida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que la ola 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grande,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tiene mayor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energía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29753" y="5291091"/>
            <a:ext cx="1090295" cy="410845"/>
          </a:xfrm>
          <a:custGeom>
            <a:avLst/>
            <a:gdLst/>
            <a:ahLst/>
            <a:cxnLst/>
            <a:rect l="l" t="t" r="r" b="b"/>
            <a:pathLst>
              <a:path w="1090295" h="410845">
                <a:moveTo>
                  <a:pt x="722306" y="366962"/>
                </a:moveTo>
                <a:lnTo>
                  <a:pt x="369831" y="366962"/>
                </a:lnTo>
                <a:lnTo>
                  <a:pt x="419615" y="367923"/>
                </a:lnTo>
                <a:lnTo>
                  <a:pt x="469468" y="371712"/>
                </a:lnTo>
                <a:lnTo>
                  <a:pt x="517814" y="377289"/>
                </a:lnTo>
                <a:lnTo>
                  <a:pt x="710898" y="402329"/>
                </a:lnTo>
                <a:lnTo>
                  <a:pt x="759282" y="407488"/>
                </a:lnTo>
                <a:lnTo>
                  <a:pt x="813732" y="410801"/>
                </a:lnTo>
                <a:lnTo>
                  <a:pt x="867819" y="409750"/>
                </a:lnTo>
                <a:lnTo>
                  <a:pt x="921301" y="403602"/>
                </a:lnTo>
                <a:lnTo>
                  <a:pt x="973938" y="391625"/>
                </a:lnTo>
                <a:lnTo>
                  <a:pt x="1000360" y="382121"/>
                </a:lnTo>
                <a:lnTo>
                  <a:pt x="834882" y="382121"/>
                </a:lnTo>
                <a:lnTo>
                  <a:pt x="786423" y="379252"/>
                </a:lnTo>
                <a:lnTo>
                  <a:pt x="738835" y="371539"/>
                </a:lnTo>
                <a:lnTo>
                  <a:pt x="722306" y="366962"/>
                </a:lnTo>
                <a:close/>
              </a:path>
              <a:path w="1090295" h="410845">
                <a:moveTo>
                  <a:pt x="778546" y="0"/>
                </a:moveTo>
                <a:lnTo>
                  <a:pt x="729369" y="1634"/>
                </a:lnTo>
                <a:lnTo>
                  <a:pt x="681664" y="10159"/>
                </a:lnTo>
                <a:lnTo>
                  <a:pt x="635535" y="25915"/>
                </a:lnTo>
                <a:lnTo>
                  <a:pt x="591087" y="49241"/>
                </a:lnTo>
                <a:lnTo>
                  <a:pt x="548424" y="80475"/>
                </a:lnTo>
                <a:lnTo>
                  <a:pt x="508990" y="114979"/>
                </a:lnTo>
                <a:lnTo>
                  <a:pt x="431789" y="185819"/>
                </a:lnTo>
                <a:lnTo>
                  <a:pt x="392734" y="220772"/>
                </a:lnTo>
                <a:lnTo>
                  <a:pt x="352803" y="253440"/>
                </a:lnTo>
                <a:lnTo>
                  <a:pt x="311106" y="283039"/>
                </a:lnTo>
                <a:lnTo>
                  <a:pt x="267830" y="309017"/>
                </a:lnTo>
                <a:lnTo>
                  <a:pt x="222466" y="331238"/>
                </a:lnTo>
                <a:lnTo>
                  <a:pt x="174965" y="349288"/>
                </a:lnTo>
                <a:lnTo>
                  <a:pt x="125168" y="362822"/>
                </a:lnTo>
                <a:lnTo>
                  <a:pt x="72910" y="371496"/>
                </a:lnTo>
                <a:lnTo>
                  <a:pt x="0" y="378290"/>
                </a:lnTo>
                <a:lnTo>
                  <a:pt x="37760" y="386897"/>
                </a:lnTo>
                <a:lnTo>
                  <a:pt x="80163" y="390865"/>
                </a:lnTo>
                <a:lnTo>
                  <a:pt x="125360" y="390254"/>
                </a:lnTo>
                <a:lnTo>
                  <a:pt x="171500" y="385123"/>
                </a:lnTo>
                <a:lnTo>
                  <a:pt x="220951" y="377911"/>
                </a:lnTo>
                <a:lnTo>
                  <a:pt x="270494" y="372271"/>
                </a:lnTo>
                <a:lnTo>
                  <a:pt x="320122" y="368516"/>
                </a:lnTo>
                <a:lnTo>
                  <a:pt x="369831" y="366962"/>
                </a:lnTo>
                <a:lnTo>
                  <a:pt x="722306" y="366962"/>
                </a:lnTo>
                <a:lnTo>
                  <a:pt x="692272" y="358645"/>
                </a:lnTo>
                <a:lnTo>
                  <a:pt x="646887" y="340229"/>
                </a:lnTo>
                <a:lnTo>
                  <a:pt x="604318" y="314036"/>
                </a:lnTo>
                <a:lnTo>
                  <a:pt x="575047" y="283039"/>
                </a:lnTo>
                <a:lnTo>
                  <a:pt x="557834" y="211922"/>
                </a:lnTo>
                <a:lnTo>
                  <a:pt x="570610" y="174448"/>
                </a:lnTo>
                <a:lnTo>
                  <a:pt x="598119" y="137460"/>
                </a:lnTo>
                <a:lnTo>
                  <a:pt x="632684" y="105698"/>
                </a:lnTo>
                <a:lnTo>
                  <a:pt x="669682" y="79472"/>
                </a:lnTo>
                <a:lnTo>
                  <a:pt x="709032" y="58688"/>
                </a:lnTo>
                <a:lnTo>
                  <a:pt x="750653" y="43251"/>
                </a:lnTo>
                <a:lnTo>
                  <a:pt x="794463" y="33066"/>
                </a:lnTo>
                <a:lnTo>
                  <a:pt x="840381" y="28039"/>
                </a:lnTo>
                <a:lnTo>
                  <a:pt x="894241" y="28039"/>
                </a:lnTo>
                <a:lnTo>
                  <a:pt x="899655" y="23592"/>
                </a:lnTo>
                <a:lnTo>
                  <a:pt x="905117" y="21288"/>
                </a:lnTo>
                <a:lnTo>
                  <a:pt x="897407" y="19630"/>
                </a:lnTo>
                <a:lnTo>
                  <a:pt x="889012" y="18245"/>
                </a:lnTo>
                <a:lnTo>
                  <a:pt x="880897" y="16048"/>
                </a:lnTo>
                <a:lnTo>
                  <a:pt x="829090" y="4918"/>
                </a:lnTo>
                <a:lnTo>
                  <a:pt x="778546" y="0"/>
                </a:lnTo>
                <a:close/>
              </a:path>
              <a:path w="1090295" h="410845">
                <a:moveTo>
                  <a:pt x="1048018" y="361095"/>
                </a:moveTo>
                <a:lnTo>
                  <a:pt x="983907" y="361095"/>
                </a:lnTo>
                <a:lnTo>
                  <a:pt x="984326" y="365209"/>
                </a:lnTo>
                <a:lnTo>
                  <a:pt x="984504" y="367292"/>
                </a:lnTo>
                <a:lnTo>
                  <a:pt x="934348" y="374609"/>
                </a:lnTo>
                <a:lnTo>
                  <a:pt x="909241" y="377967"/>
                </a:lnTo>
                <a:lnTo>
                  <a:pt x="884059" y="380488"/>
                </a:lnTo>
                <a:lnTo>
                  <a:pt x="834882" y="382121"/>
                </a:lnTo>
                <a:lnTo>
                  <a:pt x="1000360" y="382121"/>
                </a:lnTo>
                <a:lnTo>
                  <a:pt x="1025486" y="373083"/>
                </a:lnTo>
                <a:lnTo>
                  <a:pt x="1042158" y="364690"/>
                </a:lnTo>
                <a:lnTo>
                  <a:pt x="1048018" y="361095"/>
                </a:lnTo>
                <a:close/>
              </a:path>
              <a:path w="1090295" h="410845">
                <a:moveTo>
                  <a:pt x="850110" y="36181"/>
                </a:moveTo>
                <a:lnTo>
                  <a:pt x="799318" y="42114"/>
                </a:lnTo>
                <a:lnTo>
                  <a:pt x="748026" y="56416"/>
                </a:lnTo>
                <a:lnTo>
                  <a:pt x="698742" y="77905"/>
                </a:lnTo>
                <a:lnTo>
                  <a:pt x="653977" y="105402"/>
                </a:lnTo>
                <a:lnTo>
                  <a:pt x="616242" y="137725"/>
                </a:lnTo>
                <a:lnTo>
                  <a:pt x="588048" y="173693"/>
                </a:lnTo>
                <a:lnTo>
                  <a:pt x="573900" y="239025"/>
                </a:lnTo>
                <a:lnTo>
                  <a:pt x="585544" y="269541"/>
                </a:lnTo>
                <a:lnTo>
                  <a:pt x="627267" y="308699"/>
                </a:lnTo>
                <a:lnTo>
                  <a:pt x="665008" y="330571"/>
                </a:lnTo>
                <a:lnTo>
                  <a:pt x="730135" y="354239"/>
                </a:lnTo>
                <a:lnTo>
                  <a:pt x="775980" y="364155"/>
                </a:lnTo>
                <a:lnTo>
                  <a:pt x="822317" y="369547"/>
                </a:lnTo>
                <a:lnTo>
                  <a:pt x="869067" y="370912"/>
                </a:lnTo>
                <a:lnTo>
                  <a:pt x="916153" y="368750"/>
                </a:lnTo>
                <a:lnTo>
                  <a:pt x="963498" y="363558"/>
                </a:lnTo>
                <a:lnTo>
                  <a:pt x="970292" y="362593"/>
                </a:lnTo>
                <a:lnTo>
                  <a:pt x="977112" y="361907"/>
                </a:lnTo>
                <a:lnTo>
                  <a:pt x="983907" y="361095"/>
                </a:lnTo>
                <a:lnTo>
                  <a:pt x="1048018" y="361095"/>
                </a:lnTo>
                <a:lnTo>
                  <a:pt x="1058157" y="354875"/>
                </a:lnTo>
                <a:lnTo>
                  <a:pt x="1073871" y="344455"/>
                </a:lnTo>
                <a:lnTo>
                  <a:pt x="1085626" y="336867"/>
                </a:lnTo>
                <a:lnTo>
                  <a:pt x="915085" y="336863"/>
                </a:lnTo>
                <a:lnTo>
                  <a:pt x="869912" y="333270"/>
                </a:lnTo>
                <a:lnTo>
                  <a:pt x="826525" y="323627"/>
                </a:lnTo>
                <a:lnTo>
                  <a:pt x="785648" y="306463"/>
                </a:lnTo>
                <a:lnTo>
                  <a:pt x="748004" y="280310"/>
                </a:lnTo>
                <a:lnTo>
                  <a:pt x="717554" y="242335"/>
                </a:lnTo>
                <a:lnTo>
                  <a:pt x="703851" y="199072"/>
                </a:lnTo>
                <a:lnTo>
                  <a:pt x="706891" y="155194"/>
                </a:lnTo>
                <a:lnTo>
                  <a:pt x="726673" y="115378"/>
                </a:lnTo>
                <a:lnTo>
                  <a:pt x="763193" y="84298"/>
                </a:lnTo>
                <a:lnTo>
                  <a:pt x="818989" y="61829"/>
                </a:lnTo>
                <a:lnTo>
                  <a:pt x="848466" y="53205"/>
                </a:lnTo>
                <a:lnTo>
                  <a:pt x="877747" y="44255"/>
                </a:lnTo>
                <a:lnTo>
                  <a:pt x="884199" y="42109"/>
                </a:lnTo>
                <a:lnTo>
                  <a:pt x="891146" y="41283"/>
                </a:lnTo>
                <a:lnTo>
                  <a:pt x="897890" y="39797"/>
                </a:lnTo>
                <a:lnTo>
                  <a:pt x="850110" y="36181"/>
                </a:lnTo>
                <a:close/>
              </a:path>
              <a:path w="1090295" h="410845">
                <a:moveTo>
                  <a:pt x="1089685" y="334247"/>
                </a:moveTo>
                <a:lnTo>
                  <a:pt x="1044773" y="334407"/>
                </a:lnTo>
                <a:lnTo>
                  <a:pt x="957811" y="336867"/>
                </a:lnTo>
                <a:lnTo>
                  <a:pt x="1085632" y="336863"/>
                </a:lnTo>
                <a:lnTo>
                  <a:pt x="1089685" y="334247"/>
                </a:lnTo>
                <a:close/>
              </a:path>
              <a:path w="1090295" h="410845">
                <a:moveTo>
                  <a:pt x="894241" y="28039"/>
                </a:moveTo>
                <a:lnTo>
                  <a:pt x="840381" y="28039"/>
                </a:lnTo>
                <a:lnTo>
                  <a:pt x="888326" y="28075"/>
                </a:lnTo>
                <a:lnTo>
                  <a:pt x="893826" y="28380"/>
                </a:lnTo>
                <a:lnTo>
                  <a:pt x="894241" y="28039"/>
                </a:lnTo>
                <a:close/>
              </a:path>
              <a:path w="1090295" h="410845">
                <a:moveTo>
                  <a:pt x="905344" y="21192"/>
                </a:moveTo>
                <a:lnTo>
                  <a:pt x="905117" y="21288"/>
                </a:lnTo>
                <a:lnTo>
                  <a:pt x="905675" y="21408"/>
                </a:lnTo>
                <a:lnTo>
                  <a:pt x="905344" y="21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9594" y="5236303"/>
            <a:ext cx="963930" cy="417830"/>
          </a:xfrm>
          <a:custGeom>
            <a:avLst/>
            <a:gdLst/>
            <a:ahLst/>
            <a:cxnLst/>
            <a:rect l="l" t="t" r="r" b="b"/>
            <a:pathLst>
              <a:path w="963929" h="417829">
                <a:moveTo>
                  <a:pt x="771110" y="0"/>
                </a:moveTo>
                <a:lnTo>
                  <a:pt x="722648" y="693"/>
                </a:lnTo>
                <a:lnTo>
                  <a:pt x="673256" y="8454"/>
                </a:lnTo>
                <a:lnTo>
                  <a:pt x="622922" y="23435"/>
                </a:lnTo>
                <a:lnTo>
                  <a:pt x="572563" y="45028"/>
                </a:lnTo>
                <a:lnTo>
                  <a:pt x="525841" y="71205"/>
                </a:lnTo>
                <a:lnTo>
                  <a:pt x="482526" y="101575"/>
                </a:lnTo>
                <a:lnTo>
                  <a:pt x="442389" y="135749"/>
                </a:lnTo>
                <a:lnTo>
                  <a:pt x="405199" y="173337"/>
                </a:lnTo>
                <a:lnTo>
                  <a:pt x="370725" y="213948"/>
                </a:lnTo>
                <a:lnTo>
                  <a:pt x="336294" y="254045"/>
                </a:lnTo>
                <a:lnTo>
                  <a:pt x="299489" y="290049"/>
                </a:lnTo>
                <a:lnTo>
                  <a:pt x="260189" y="321819"/>
                </a:lnTo>
                <a:lnTo>
                  <a:pt x="218271" y="349213"/>
                </a:lnTo>
                <a:lnTo>
                  <a:pt x="173614" y="372088"/>
                </a:lnTo>
                <a:lnTo>
                  <a:pt x="126095" y="390302"/>
                </a:lnTo>
                <a:lnTo>
                  <a:pt x="75592" y="403714"/>
                </a:lnTo>
                <a:lnTo>
                  <a:pt x="21983" y="412182"/>
                </a:lnTo>
                <a:lnTo>
                  <a:pt x="18135" y="412589"/>
                </a:lnTo>
                <a:lnTo>
                  <a:pt x="14338" y="413529"/>
                </a:lnTo>
                <a:lnTo>
                  <a:pt x="7035" y="415205"/>
                </a:lnTo>
                <a:lnTo>
                  <a:pt x="3556" y="416234"/>
                </a:lnTo>
                <a:lnTo>
                  <a:pt x="0" y="417161"/>
                </a:lnTo>
                <a:lnTo>
                  <a:pt x="54551" y="417679"/>
                </a:lnTo>
                <a:lnTo>
                  <a:pt x="108051" y="413957"/>
                </a:lnTo>
                <a:lnTo>
                  <a:pt x="160432" y="405658"/>
                </a:lnTo>
                <a:lnTo>
                  <a:pt x="211629" y="392446"/>
                </a:lnTo>
                <a:lnTo>
                  <a:pt x="261572" y="373985"/>
                </a:lnTo>
                <a:lnTo>
                  <a:pt x="310197" y="349940"/>
                </a:lnTo>
                <a:lnTo>
                  <a:pt x="351241" y="324931"/>
                </a:lnTo>
                <a:lnTo>
                  <a:pt x="390268" y="297595"/>
                </a:lnTo>
                <a:lnTo>
                  <a:pt x="427631" y="268336"/>
                </a:lnTo>
                <a:lnTo>
                  <a:pt x="463684" y="237557"/>
                </a:lnTo>
                <a:lnTo>
                  <a:pt x="498780" y="205662"/>
                </a:lnTo>
                <a:lnTo>
                  <a:pt x="533273" y="173054"/>
                </a:lnTo>
                <a:lnTo>
                  <a:pt x="569023" y="140805"/>
                </a:lnTo>
                <a:lnTo>
                  <a:pt x="606554" y="111800"/>
                </a:lnTo>
                <a:lnTo>
                  <a:pt x="646361" y="86994"/>
                </a:lnTo>
                <a:lnTo>
                  <a:pt x="688943" y="67341"/>
                </a:lnTo>
                <a:lnTo>
                  <a:pt x="734795" y="53795"/>
                </a:lnTo>
                <a:lnTo>
                  <a:pt x="784415" y="47311"/>
                </a:lnTo>
                <a:lnTo>
                  <a:pt x="925059" y="46941"/>
                </a:lnTo>
                <a:lnTo>
                  <a:pt x="911025" y="38792"/>
                </a:lnTo>
                <a:lnTo>
                  <a:pt x="865287" y="19201"/>
                </a:lnTo>
                <a:lnTo>
                  <a:pt x="818653" y="6220"/>
                </a:lnTo>
                <a:lnTo>
                  <a:pt x="771110" y="0"/>
                </a:lnTo>
                <a:close/>
              </a:path>
              <a:path w="963929" h="417829">
                <a:moveTo>
                  <a:pt x="925059" y="46941"/>
                </a:moveTo>
                <a:lnTo>
                  <a:pt x="828563" y="46941"/>
                </a:lnTo>
                <a:lnTo>
                  <a:pt x="872002" y="50986"/>
                </a:lnTo>
                <a:lnTo>
                  <a:pt x="914501" y="60411"/>
                </a:lnTo>
                <a:lnTo>
                  <a:pt x="955827" y="76178"/>
                </a:lnTo>
                <a:lnTo>
                  <a:pt x="955497" y="75963"/>
                </a:lnTo>
                <a:lnTo>
                  <a:pt x="962943" y="73394"/>
                </a:lnTo>
                <a:lnTo>
                  <a:pt x="963660" y="70595"/>
                </a:lnTo>
                <a:lnTo>
                  <a:pt x="960390" y="67699"/>
                </a:lnTo>
                <a:lnTo>
                  <a:pt x="955878" y="64837"/>
                </a:lnTo>
                <a:lnTo>
                  <a:pt x="925059" y="46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74301" y="5373202"/>
            <a:ext cx="483870" cy="266700"/>
          </a:xfrm>
          <a:custGeom>
            <a:avLst/>
            <a:gdLst/>
            <a:ahLst/>
            <a:cxnLst/>
            <a:rect l="l" t="t" r="r" b="b"/>
            <a:pathLst>
              <a:path w="483870" h="266700">
                <a:moveTo>
                  <a:pt x="434849" y="0"/>
                </a:moveTo>
                <a:lnTo>
                  <a:pt x="386295" y="5715"/>
                </a:lnTo>
                <a:lnTo>
                  <a:pt x="350426" y="18790"/>
                </a:lnTo>
                <a:lnTo>
                  <a:pt x="291978" y="62406"/>
                </a:lnTo>
                <a:lnTo>
                  <a:pt x="235804" y="129647"/>
                </a:lnTo>
                <a:lnTo>
                  <a:pt x="200107" y="164219"/>
                </a:lnTo>
                <a:lnTo>
                  <a:pt x="160763" y="194275"/>
                </a:lnTo>
                <a:lnTo>
                  <a:pt x="117577" y="219572"/>
                </a:lnTo>
                <a:lnTo>
                  <a:pt x="70358" y="239864"/>
                </a:lnTo>
                <a:lnTo>
                  <a:pt x="0" y="259892"/>
                </a:lnTo>
                <a:lnTo>
                  <a:pt x="215" y="265582"/>
                </a:lnTo>
                <a:lnTo>
                  <a:pt x="46342" y="266080"/>
                </a:lnTo>
                <a:lnTo>
                  <a:pt x="69388" y="266075"/>
                </a:lnTo>
                <a:lnTo>
                  <a:pt x="92392" y="265341"/>
                </a:lnTo>
                <a:lnTo>
                  <a:pt x="140262" y="260659"/>
                </a:lnTo>
                <a:lnTo>
                  <a:pt x="186397" y="251918"/>
                </a:lnTo>
                <a:lnTo>
                  <a:pt x="230755" y="239061"/>
                </a:lnTo>
                <a:lnTo>
                  <a:pt x="273296" y="222027"/>
                </a:lnTo>
                <a:lnTo>
                  <a:pt x="313979" y="200760"/>
                </a:lnTo>
                <a:lnTo>
                  <a:pt x="352764" y="175200"/>
                </a:lnTo>
                <a:lnTo>
                  <a:pt x="389610" y="145288"/>
                </a:lnTo>
                <a:lnTo>
                  <a:pt x="407958" y="83395"/>
                </a:lnTo>
                <a:lnTo>
                  <a:pt x="422303" y="52549"/>
                </a:lnTo>
                <a:lnTo>
                  <a:pt x="447216" y="28756"/>
                </a:lnTo>
                <a:lnTo>
                  <a:pt x="482511" y="11722"/>
                </a:lnTo>
                <a:lnTo>
                  <a:pt x="482854" y="11607"/>
                </a:lnTo>
                <a:lnTo>
                  <a:pt x="482752" y="10375"/>
                </a:lnTo>
                <a:lnTo>
                  <a:pt x="483298" y="6819"/>
                </a:lnTo>
                <a:lnTo>
                  <a:pt x="459110" y="1878"/>
                </a:lnTo>
                <a:lnTo>
                  <a:pt x="4348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81743" y="5379956"/>
            <a:ext cx="315595" cy="236854"/>
          </a:xfrm>
          <a:custGeom>
            <a:avLst/>
            <a:gdLst/>
            <a:ahLst/>
            <a:cxnLst/>
            <a:rect l="l" t="t" r="r" b="b"/>
            <a:pathLst>
              <a:path w="315595" h="236854">
                <a:moveTo>
                  <a:pt x="211703" y="0"/>
                </a:moveTo>
                <a:lnTo>
                  <a:pt x="169811" y="6436"/>
                </a:lnTo>
                <a:lnTo>
                  <a:pt x="131187" y="22775"/>
                </a:lnTo>
                <a:lnTo>
                  <a:pt x="96139" y="48731"/>
                </a:lnTo>
                <a:lnTo>
                  <a:pt x="48415" y="98596"/>
                </a:lnTo>
                <a:lnTo>
                  <a:pt x="0" y="155372"/>
                </a:lnTo>
                <a:lnTo>
                  <a:pt x="533" y="168149"/>
                </a:lnTo>
                <a:lnTo>
                  <a:pt x="35725" y="198088"/>
                </a:lnTo>
                <a:lnTo>
                  <a:pt x="90472" y="222546"/>
                </a:lnTo>
                <a:lnTo>
                  <a:pt x="134762" y="232525"/>
                </a:lnTo>
                <a:lnTo>
                  <a:pt x="179927" y="236644"/>
                </a:lnTo>
                <a:lnTo>
                  <a:pt x="225682" y="236622"/>
                </a:lnTo>
                <a:lnTo>
                  <a:pt x="271741" y="234176"/>
                </a:lnTo>
                <a:lnTo>
                  <a:pt x="281380" y="233197"/>
                </a:lnTo>
                <a:lnTo>
                  <a:pt x="291493" y="231650"/>
                </a:lnTo>
                <a:lnTo>
                  <a:pt x="315302" y="227648"/>
                </a:lnTo>
                <a:lnTo>
                  <a:pt x="279392" y="211484"/>
                </a:lnTo>
                <a:lnTo>
                  <a:pt x="263691" y="204120"/>
                </a:lnTo>
                <a:lnTo>
                  <a:pt x="249034" y="196330"/>
                </a:lnTo>
                <a:lnTo>
                  <a:pt x="216380" y="171208"/>
                </a:lnTo>
                <a:lnTo>
                  <a:pt x="197480" y="141766"/>
                </a:lnTo>
                <a:lnTo>
                  <a:pt x="192278" y="108364"/>
                </a:lnTo>
                <a:lnTo>
                  <a:pt x="200723" y="71362"/>
                </a:lnTo>
                <a:lnTo>
                  <a:pt x="212631" y="50115"/>
                </a:lnTo>
                <a:lnTo>
                  <a:pt x="229195" y="33695"/>
                </a:lnTo>
                <a:lnTo>
                  <a:pt x="249938" y="21250"/>
                </a:lnTo>
                <a:lnTo>
                  <a:pt x="274383" y="11926"/>
                </a:lnTo>
                <a:lnTo>
                  <a:pt x="270027" y="8560"/>
                </a:lnTo>
                <a:lnTo>
                  <a:pt x="268998" y="7290"/>
                </a:lnTo>
                <a:lnTo>
                  <a:pt x="264045" y="5614"/>
                </a:lnTo>
                <a:lnTo>
                  <a:pt x="260311" y="4471"/>
                </a:lnTo>
                <a:lnTo>
                  <a:pt x="256552" y="3747"/>
                </a:lnTo>
                <a:lnTo>
                  <a:pt x="2117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395157" y="2541180"/>
            <a:ext cx="2024710" cy="2024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0131048A-674D-4CDE-90EA-DD2333A7A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0101060-876E-4435-9619-856BF1A20A4B}"/>
              </a:ext>
            </a:extLst>
          </p:cNvPr>
          <p:cNvSpPr txBox="1"/>
          <p:nvPr/>
        </p:nvSpPr>
        <p:spPr>
          <a:xfrm>
            <a:off x="10255050" y="5773231"/>
            <a:ext cx="4143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16195" y="0"/>
            <a:ext cx="504190" cy="6480175"/>
          </a:xfrm>
          <a:custGeom>
            <a:avLst/>
            <a:gdLst/>
            <a:ahLst/>
            <a:cxnLst/>
            <a:rect l="l" t="t" r="r" b="b"/>
            <a:pathLst>
              <a:path w="504190" h="6480175">
                <a:moveTo>
                  <a:pt x="0" y="6479997"/>
                </a:moveTo>
                <a:lnTo>
                  <a:pt x="503796" y="6479997"/>
                </a:lnTo>
                <a:lnTo>
                  <a:pt x="503796" y="0"/>
                </a:lnTo>
                <a:lnTo>
                  <a:pt x="0" y="0"/>
                </a:lnTo>
                <a:lnTo>
                  <a:pt x="0" y="6479997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4148"/>
            <a:ext cx="10812372" cy="618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203" y="1156698"/>
            <a:ext cx="28473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85C95"/>
                </a:solidFill>
                <a:latin typeface="Arial"/>
                <a:cs typeface="Arial"/>
              </a:rPr>
              <a:t>Campo eléctrico </a:t>
            </a:r>
            <a:r>
              <a:rPr sz="2400" b="1" dirty="0">
                <a:solidFill>
                  <a:srgbClr val="185C95"/>
                </a:solidFill>
                <a:latin typeface="Arial"/>
                <a:cs typeface="Arial"/>
              </a:rPr>
              <a:t>y</a:t>
            </a:r>
            <a:r>
              <a:rPr sz="2400" b="1" spc="-85" dirty="0">
                <a:solidFill>
                  <a:srgbClr val="185C95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magnético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203" y="2008847"/>
            <a:ext cx="370776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A medida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que nos alejamos de los  aparatos eléctricos la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magnitud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del  </a:t>
            </a:r>
            <a:r>
              <a:rPr sz="1600" b="1" spc="-5" dirty="0">
                <a:solidFill>
                  <a:srgbClr val="5A5B5D"/>
                </a:solidFill>
                <a:latin typeface="Arial"/>
                <a:cs typeface="Arial"/>
              </a:rPr>
              <a:t>campo magnético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disminuye 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rápidamente, fíjate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que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a 3 cm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de  distancia un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radio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puede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tener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un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campo  magnético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entre 16 uT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y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56 </a:t>
            </a:r>
            <a:r>
              <a:rPr sz="1600" spc="-65" dirty="0">
                <a:solidFill>
                  <a:srgbClr val="5A5B5D"/>
                </a:solidFill>
                <a:latin typeface="Arial"/>
                <a:cs typeface="Arial"/>
              </a:rPr>
              <a:t>uT,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sin 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embargo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a 1 m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de distancia este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valor 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puede llegar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a ser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100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veces</a:t>
            </a:r>
            <a:r>
              <a:rPr sz="1600" spc="-4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A5B5D"/>
                </a:solidFill>
                <a:latin typeface="Arial"/>
                <a:cs typeface="Arial"/>
              </a:rPr>
              <a:t>inferior.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7203" y="4203407"/>
            <a:ext cx="3660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A continuación se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indican los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valores  máximos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de CEM </a:t>
            </a:r>
            <a:r>
              <a:rPr sz="1600" b="1" spc="-5" dirty="0">
                <a:solidFill>
                  <a:srgbClr val="5A5B5D"/>
                </a:solidFill>
                <a:latin typeface="Arial"/>
                <a:cs typeface="Arial"/>
              </a:rPr>
              <a:t>para distintos equipos  eléctricos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7561" y="560157"/>
            <a:ext cx="779145" cy="568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12065" algn="ctr">
              <a:lnSpc>
                <a:spcPct val="103200"/>
              </a:lnSpc>
              <a:spcBef>
                <a:spcPts val="90"/>
              </a:spcBef>
            </a:pPr>
            <a:r>
              <a:rPr sz="1150" b="1" spc="15" dirty="0">
                <a:solidFill>
                  <a:srgbClr val="ED1C24"/>
                </a:solidFill>
                <a:latin typeface="Arial"/>
                <a:cs typeface="Arial"/>
              </a:rPr>
              <a:t>Campo  </a:t>
            </a:r>
            <a:r>
              <a:rPr sz="1150" b="1" spc="10" dirty="0">
                <a:solidFill>
                  <a:srgbClr val="ED1C24"/>
                </a:solidFill>
                <a:latin typeface="Arial"/>
                <a:cs typeface="Arial"/>
              </a:rPr>
              <a:t>magnético  </a:t>
            </a:r>
            <a:r>
              <a:rPr sz="1150" b="1" spc="-5" dirty="0">
                <a:solidFill>
                  <a:srgbClr val="ED1C24"/>
                </a:solidFill>
                <a:latin typeface="Arial"/>
                <a:cs typeface="Arial"/>
              </a:rPr>
              <a:t>(uT)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97638" y="560157"/>
            <a:ext cx="645160" cy="568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0" algn="ctr">
              <a:lnSpc>
                <a:spcPct val="103200"/>
              </a:lnSpc>
              <a:spcBef>
                <a:spcPts val="90"/>
              </a:spcBef>
            </a:pPr>
            <a:r>
              <a:rPr sz="1150" b="1" spc="15" dirty="0">
                <a:solidFill>
                  <a:srgbClr val="2276BC"/>
                </a:solidFill>
                <a:latin typeface="Arial"/>
                <a:cs typeface="Arial"/>
              </a:rPr>
              <a:t>Campo  </a:t>
            </a:r>
            <a:r>
              <a:rPr sz="1150" b="1" spc="10" dirty="0">
                <a:solidFill>
                  <a:srgbClr val="2276BC"/>
                </a:solidFill>
                <a:latin typeface="Arial"/>
                <a:cs typeface="Arial"/>
              </a:rPr>
              <a:t>eléctrico  (kV/m)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29191" y="4331783"/>
            <a:ext cx="38798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sz="1150" spc="-100" dirty="0">
                <a:solidFill>
                  <a:srgbClr val="58595B"/>
                </a:solidFill>
                <a:latin typeface="Arial"/>
                <a:cs typeface="Arial"/>
              </a:rPr>
              <a:t>7</a:t>
            </a: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,44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1542" y="4331783"/>
            <a:ext cx="30988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solidFill>
                  <a:srgbClr val="58595B"/>
                </a:solidFill>
                <a:latin typeface="Arial"/>
                <a:cs typeface="Arial"/>
              </a:rPr>
              <a:t>0,</a:t>
            </a: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08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0164" y="4270975"/>
            <a:ext cx="956944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415" marR="5080" indent="-26035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Secador de</a:t>
            </a:r>
            <a:r>
              <a:rPr sz="950" b="1" spc="-105" dirty="0">
                <a:solidFill>
                  <a:srgbClr val="2276BC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pelo  a 5</a:t>
            </a:r>
            <a:r>
              <a:rPr sz="950" b="1" spc="-30" dirty="0">
                <a:solidFill>
                  <a:srgbClr val="2276BC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cm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99444" y="3778802"/>
            <a:ext cx="1930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30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4932" y="3778802"/>
            <a:ext cx="30289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r>
              <a:rPr sz="1150" spc="-85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13655" y="3729253"/>
            <a:ext cx="4883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Plancha  a 5</a:t>
            </a:r>
            <a:r>
              <a:rPr sz="950" b="1" spc="-65" dirty="0">
                <a:solidFill>
                  <a:srgbClr val="2276BC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cm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43223" y="2256612"/>
            <a:ext cx="10922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20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0904" y="2256612"/>
            <a:ext cx="31432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,28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24388" y="2062416"/>
            <a:ext cx="25272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395" algn="l"/>
              </a:tabLst>
            </a:pPr>
            <a:r>
              <a:rPr sz="950" b="1" u="sng" dirty="0">
                <a:solidFill>
                  <a:srgbClr val="2276BC"/>
                </a:solidFill>
                <a:uFill>
                  <a:solidFill>
                    <a:srgbClr val="5C5D60"/>
                  </a:solidFill>
                </a:uFill>
                <a:latin typeface="Arial"/>
                <a:cs typeface="Arial"/>
              </a:rPr>
              <a:t> 	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38125" algn="l"/>
              </a:tabLst>
            </a:pPr>
            <a:r>
              <a:rPr sz="950" b="1" u="sng" dirty="0">
                <a:solidFill>
                  <a:srgbClr val="2276BC"/>
                </a:solidFill>
                <a:uFill>
                  <a:solidFill>
                    <a:srgbClr val="5C5D60"/>
                  </a:solidFill>
                </a:uFill>
                <a:latin typeface="Arial"/>
                <a:cs typeface="Arial"/>
              </a:rPr>
              <a:t> 	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82927" y="2062416"/>
            <a:ext cx="117157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2860" algn="ctr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Línea de  transmisión </a:t>
            </a: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230 </a:t>
            </a:r>
            <a:r>
              <a:rPr sz="950" b="1" spc="-15" dirty="0">
                <a:solidFill>
                  <a:srgbClr val="2276BC"/>
                </a:solidFill>
                <a:latin typeface="Arial"/>
                <a:cs typeface="Arial"/>
              </a:rPr>
              <a:t>kV  </a:t>
            </a: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a borde de franja</a:t>
            </a:r>
            <a:r>
              <a:rPr sz="950" b="1" spc="-110" dirty="0">
                <a:solidFill>
                  <a:srgbClr val="2276BC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de  </a:t>
            </a: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servidumbre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18886" y="2031085"/>
            <a:ext cx="342188" cy="669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0288" y="2155531"/>
            <a:ext cx="219710" cy="2540"/>
          </a:xfrm>
          <a:custGeom>
            <a:avLst/>
            <a:gdLst/>
            <a:ahLst/>
            <a:cxnLst/>
            <a:rect l="l" t="t" r="r" b="b"/>
            <a:pathLst>
              <a:path w="219710" h="2539">
                <a:moveTo>
                  <a:pt x="-3200" y="1142"/>
                </a:moveTo>
                <a:lnTo>
                  <a:pt x="222808" y="1142"/>
                </a:lnTo>
              </a:path>
            </a:pathLst>
          </a:custGeom>
          <a:ln w="8685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67163" y="2584106"/>
            <a:ext cx="48260" cy="42545"/>
          </a:xfrm>
          <a:custGeom>
            <a:avLst/>
            <a:gdLst/>
            <a:ahLst/>
            <a:cxnLst/>
            <a:rect l="l" t="t" r="r" b="b"/>
            <a:pathLst>
              <a:path w="48260" h="42544">
                <a:moveTo>
                  <a:pt x="46913" y="0"/>
                </a:moveTo>
                <a:lnTo>
                  <a:pt x="1117" y="0"/>
                </a:lnTo>
                <a:lnTo>
                  <a:pt x="0" y="1117"/>
                </a:lnTo>
                <a:lnTo>
                  <a:pt x="0" y="40830"/>
                </a:lnTo>
                <a:lnTo>
                  <a:pt x="1117" y="41935"/>
                </a:lnTo>
                <a:lnTo>
                  <a:pt x="46913" y="41935"/>
                </a:lnTo>
                <a:lnTo>
                  <a:pt x="48044" y="40830"/>
                </a:lnTo>
                <a:lnTo>
                  <a:pt x="48044" y="1117"/>
                </a:lnTo>
                <a:lnTo>
                  <a:pt x="46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71833" y="2588024"/>
            <a:ext cx="39370" cy="34290"/>
          </a:xfrm>
          <a:custGeom>
            <a:avLst/>
            <a:gdLst/>
            <a:ahLst/>
            <a:cxnLst/>
            <a:rect l="l" t="t" r="r" b="b"/>
            <a:pathLst>
              <a:path w="39370" h="34289">
                <a:moveTo>
                  <a:pt x="19786" y="0"/>
                </a:moveTo>
                <a:lnTo>
                  <a:pt x="18884" y="0"/>
                </a:lnTo>
                <a:lnTo>
                  <a:pt x="15468" y="5829"/>
                </a:lnTo>
                <a:lnTo>
                  <a:pt x="12865" y="10375"/>
                </a:lnTo>
                <a:lnTo>
                  <a:pt x="1244" y="30441"/>
                </a:lnTo>
                <a:lnTo>
                  <a:pt x="0" y="32880"/>
                </a:lnTo>
                <a:lnTo>
                  <a:pt x="507" y="33667"/>
                </a:lnTo>
                <a:lnTo>
                  <a:pt x="2006" y="33781"/>
                </a:lnTo>
                <a:lnTo>
                  <a:pt x="38303" y="33756"/>
                </a:lnTo>
                <a:lnTo>
                  <a:pt x="38791" y="32880"/>
                </a:lnTo>
                <a:lnTo>
                  <a:pt x="37891" y="31318"/>
                </a:lnTo>
                <a:lnTo>
                  <a:pt x="4660" y="31318"/>
                </a:lnTo>
                <a:lnTo>
                  <a:pt x="3682" y="31254"/>
                </a:lnTo>
                <a:lnTo>
                  <a:pt x="4055" y="30391"/>
                </a:lnTo>
                <a:lnTo>
                  <a:pt x="18694" y="4978"/>
                </a:lnTo>
                <a:lnTo>
                  <a:pt x="19303" y="4140"/>
                </a:lnTo>
                <a:lnTo>
                  <a:pt x="19430" y="4114"/>
                </a:lnTo>
                <a:lnTo>
                  <a:pt x="22175" y="4114"/>
                </a:lnTo>
                <a:lnTo>
                  <a:pt x="19786" y="0"/>
                </a:lnTo>
                <a:close/>
              </a:path>
              <a:path w="39370" h="34289">
                <a:moveTo>
                  <a:pt x="34582" y="33769"/>
                </a:moveTo>
                <a:lnTo>
                  <a:pt x="25069" y="33769"/>
                </a:lnTo>
                <a:lnTo>
                  <a:pt x="30860" y="33781"/>
                </a:lnTo>
                <a:lnTo>
                  <a:pt x="34582" y="33769"/>
                </a:lnTo>
                <a:close/>
              </a:path>
              <a:path w="39370" h="34289">
                <a:moveTo>
                  <a:pt x="22175" y="4114"/>
                </a:moveTo>
                <a:lnTo>
                  <a:pt x="19430" y="4114"/>
                </a:lnTo>
                <a:lnTo>
                  <a:pt x="20675" y="6172"/>
                </a:lnTo>
                <a:lnTo>
                  <a:pt x="21462" y="7556"/>
                </a:lnTo>
                <a:lnTo>
                  <a:pt x="22288" y="8940"/>
                </a:lnTo>
                <a:lnTo>
                  <a:pt x="26365" y="16065"/>
                </a:lnTo>
                <a:lnTo>
                  <a:pt x="34366" y="29832"/>
                </a:lnTo>
                <a:lnTo>
                  <a:pt x="35071" y="31254"/>
                </a:lnTo>
                <a:lnTo>
                  <a:pt x="37891" y="31318"/>
                </a:lnTo>
                <a:lnTo>
                  <a:pt x="28028" y="14198"/>
                </a:lnTo>
                <a:lnTo>
                  <a:pt x="22175" y="41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75516" y="2592149"/>
            <a:ext cx="31750" cy="27305"/>
          </a:xfrm>
          <a:custGeom>
            <a:avLst/>
            <a:gdLst/>
            <a:ahLst/>
            <a:cxnLst/>
            <a:rect l="l" t="t" r="r" b="b"/>
            <a:pathLst>
              <a:path w="31750" h="27305">
                <a:moveTo>
                  <a:pt x="15760" y="0"/>
                </a:moveTo>
                <a:lnTo>
                  <a:pt x="15621" y="0"/>
                </a:lnTo>
                <a:lnTo>
                  <a:pt x="15074" y="749"/>
                </a:lnTo>
                <a:lnTo>
                  <a:pt x="330" y="26314"/>
                </a:lnTo>
                <a:lnTo>
                  <a:pt x="215" y="26644"/>
                </a:lnTo>
                <a:lnTo>
                  <a:pt x="0" y="27127"/>
                </a:lnTo>
                <a:lnTo>
                  <a:pt x="571" y="27152"/>
                </a:lnTo>
                <a:lnTo>
                  <a:pt x="977" y="27203"/>
                </a:lnTo>
                <a:lnTo>
                  <a:pt x="31368" y="27203"/>
                </a:lnTo>
                <a:lnTo>
                  <a:pt x="30729" y="25831"/>
                </a:lnTo>
                <a:lnTo>
                  <a:pt x="14681" y="25831"/>
                </a:lnTo>
                <a:lnTo>
                  <a:pt x="13652" y="21247"/>
                </a:lnTo>
                <a:lnTo>
                  <a:pt x="14822" y="21247"/>
                </a:lnTo>
                <a:lnTo>
                  <a:pt x="15299" y="17589"/>
                </a:lnTo>
                <a:lnTo>
                  <a:pt x="10909" y="17589"/>
                </a:lnTo>
                <a:lnTo>
                  <a:pt x="11226" y="16167"/>
                </a:lnTo>
                <a:lnTo>
                  <a:pt x="13728" y="7289"/>
                </a:lnTo>
                <a:lnTo>
                  <a:pt x="14058" y="6172"/>
                </a:lnTo>
                <a:lnTo>
                  <a:pt x="14236" y="6032"/>
                </a:lnTo>
                <a:lnTo>
                  <a:pt x="15455" y="6007"/>
                </a:lnTo>
                <a:lnTo>
                  <a:pt x="19281" y="6007"/>
                </a:lnTo>
                <a:lnTo>
                  <a:pt x="17792" y="3416"/>
                </a:lnTo>
                <a:lnTo>
                  <a:pt x="15760" y="0"/>
                </a:lnTo>
                <a:close/>
              </a:path>
              <a:path w="31750" h="27305">
                <a:moveTo>
                  <a:pt x="22732" y="12014"/>
                </a:moveTo>
                <a:lnTo>
                  <a:pt x="18542" y="12014"/>
                </a:lnTo>
                <a:lnTo>
                  <a:pt x="18834" y="12255"/>
                </a:lnTo>
                <a:lnTo>
                  <a:pt x="17937" y="15506"/>
                </a:lnTo>
                <a:lnTo>
                  <a:pt x="16217" y="21907"/>
                </a:lnTo>
                <a:lnTo>
                  <a:pt x="17322" y="21907"/>
                </a:lnTo>
                <a:lnTo>
                  <a:pt x="14681" y="25831"/>
                </a:lnTo>
                <a:lnTo>
                  <a:pt x="30729" y="25831"/>
                </a:lnTo>
                <a:lnTo>
                  <a:pt x="22732" y="12014"/>
                </a:lnTo>
                <a:close/>
              </a:path>
              <a:path w="31750" h="27305">
                <a:moveTo>
                  <a:pt x="14822" y="21247"/>
                </a:moveTo>
                <a:lnTo>
                  <a:pt x="13652" y="21247"/>
                </a:lnTo>
                <a:lnTo>
                  <a:pt x="14757" y="21742"/>
                </a:lnTo>
                <a:lnTo>
                  <a:pt x="14822" y="21247"/>
                </a:lnTo>
                <a:close/>
              </a:path>
              <a:path w="31750" h="27305">
                <a:moveTo>
                  <a:pt x="15621" y="15125"/>
                </a:moveTo>
                <a:lnTo>
                  <a:pt x="10909" y="17589"/>
                </a:lnTo>
                <a:lnTo>
                  <a:pt x="15299" y="17589"/>
                </a:lnTo>
                <a:lnTo>
                  <a:pt x="15621" y="15125"/>
                </a:lnTo>
                <a:close/>
              </a:path>
              <a:path w="31750" h="27305">
                <a:moveTo>
                  <a:pt x="19281" y="6007"/>
                </a:moveTo>
                <a:lnTo>
                  <a:pt x="17602" y="6007"/>
                </a:lnTo>
                <a:lnTo>
                  <a:pt x="14312" y="13398"/>
                </a:lnTo>
                <a:lnTo>
                  <a:pt x="14211" y="13779"/>
                </a:lnTo>
                <a:lnTo>
                  <a:pt x="14071" y="14147"/>
                </a:lnTo>
                <a:lnTo>
                  <a:pt x="14300" y="14262"/>
                </a:lnTo>
                <a:lnTo>
                  <a:pt x="18542" y="12014"/>
                </a:lnTo>
                <a:lnTo>
                  <a:pt x="22732" y="12014"/>
                </a:lnTo>
                <a:lnTo>
                  <a:pt x="19281" y="6007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86432" y="2598160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19">
                <a:moveTo>
                  <a:pt x="7138" y="9105"/>
                </a:moveTo>
                <a:lnTo>
                  <a:pt x="4711" y="9105"/>
                </a:lnTo>
                <a:lnTo>
                  <a:pt x="3835" y="15722"/>
                </a:lnTo>
                <a:lnTo>
                  <a:pt x="2848" y="15722"/>
                </a:lnTo>
                <a:lnTo>
                  <a:pt x="3746" y="19824"/>
                </a:lnTo>
                <a:lnTo>
                  <a:pt x="6400" y="15900"/>
                </a:lnTo>
                <a:lnTo>
                  <a:pt x="5308" y="15900"/>
                </a:lnTo>
                <a:lnTo>
                  <a:pt x="5356" y="15722"/>
                </a:lnTo>
                <a:lnTo>
                  <a:pt x="3835" y="15722"/>
                </a:lnTo>
                <a:lnTo>
                  <a:pt x="2743" y="15239"/>
                </a:lnTo>
                <a:lnTo>
                  <a:pt x="5486" y="15239"/>
                </a:lnTo>
                <a:lnTo>
                  <a:pt x="7138" y="9105"/>
                </a:lnTo>
                <a:close/>
              </a:path>
              <a:path w="8254" h="20319">
                <a:moveTo>
                  <a:pt x="6680" y="0"/>
                </a:moveTo>
                <a:lnTo>
                  <a:pt x="3327" y="12"/>
                </a:lnTo>
                <a:lnTo>
                  <a:pt x="3136" y="139"/>
                </a:lnTo>
                <a:lnTo>
                  <a:pt x="215" y="10528"/>
                </a:lnTo>
                <a:lnTo>
                  <a:pt x="0" y="11582"/>
                </a:lnTo>
                <a:lnTo>
                  <a:pt x="4711" y="9105"/>
                </a:lnTo>
                <a:lnTo>
                  <a:pt x="7138" y="9105"/>
                </a:lnTo>
                <a:lnTo>
                  <a:pt x="7368" y="8254"/>
                </a:lnTo>
                <a:lnTo>
                  <a:pt x="3390" y="8254"/>
                </a:lnTo>
                <a:lnTo>
                  <a:pt x="3390" y="7378"/>
                </a:lnTo>
                <a:lnTo>
                  <a:pt x="4305" y="5295"/>
                </a:lnTo>
                <a:lnTo>
                  <a:pt x="5105" y="3581"/>
                </a:lnTo>
                <a:lnTo>
                  <a:pt x="6680" y="0"/>
                </a:lnTo>
                <a:close/>
              </a:path>
              <a:path w="8254" h="20319">
                <a:moveTo>
                  <a:pt x="7632" y="6007"/>
                </a:moveTo>
                <a:lnTo>
                  <a:pt x="3390" y="8254"/>
                </a:lnTo>
                <a:lnTo>
                  <a:pt x="7368" y="8254"/>
                </a:lnTo>
                <a:lnTo>
                  <a:pt x="7912" y="6235"/>
                </a:lnTo>
                <a:lnTo>
                  <a:pt x="7632" y="60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081373" y="3132118"/>
            <a:ext cx="23495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0" dirty="0">
                <a:solidFill>
                  <a:srgbClr val="58595B"/>
                </a:solidFill>
                <a:latin typeface="Arial"/>
                <a:cs typeface="Arial"/>
              </a:rPr>
              <a:t>2,9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44902" y="3132118"/>
            <a:ext cx="31432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,34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24388" y="2950956"/>
            <a:ext cx="252729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9395" algn="l"/>
              </a:tabLst>
            </a:pPr>
            <a:r>
              <a:rPr sz="950" b="1" u="sng" dirty="0">
                <a:solidFill>
                  <a:srgbClr val="2276BC"/>
                </a:solidFill>
                <a:uFill>
                  <a:solidFill>
                    <a:srgbClr val="5C5D60"/>
                  </a:solidFill>
                </a:uFill>
                <a:latin typeface="Arial"/>
                <a:cs typeface="Arial"/>
              </a:rPr>
              <a:t> 	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38125" algn="l"/>
              </a:tabLst>
            </a:pPr>
            <a:r>
              <a:rPr sz="950" b="1" u="sng" dirty="0">
                <a:solidFill>
                  <a:srgbClr val="2276BC"/>
                </a:solidFill>
                <a:uFill>
                  <a:solidFill>
                    <a:srgbClr val="5C5D60"/>
                  </a:solidFill>
                </a:uFill>
                <a:latin typeface="Arial"/>
                <a:cs typeface="Arial"/>
              </a:rPr>
              <a:t> 	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82806" y="2950956"/>
            <a:ext cx="117157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2225" algn="ctr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Línea de  transmisión </a:t>
            </a: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500 </a:t>
            </a:r>
            <a:r>
              <a:rPr sz="950" b="1" spc="-15" dirty="0">
                <a:solidFill>
                  <a:srgbClr val="2276BC"/>
                </a:solidFill>
                <a:latin typeface="Arial"/>
                <a:cs typeface="Arial"/>
              </a:rPr>
              <a:t>kV  </a:t>
            </a: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a borde de</a:t>
            </a:r>
            <a:r>
              <a:rPr sz="950" b="1" spc="-80" dirty="0">
                <a:solidFill>
                  <a:srgbClr val="2276BC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franja</a:t>
            </a:r>
            <a:r>
              <a:rPr sz="950" b="1" spc="-30" dirty="0">
                <a:solidFill>
                  <a:srgbClr val="2276BC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de  </a:t>
            </a: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servidumbre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18886" y="2906597"/>
            <a:ext cx="342188" cy="669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40288" y="3031038"/>
            <a:ext cx="219710" cy="2540"/>
          </a:xfrm>
          <a:custGeom>
            <a:avLst/>
            <a:gdLst/>
            <a:ahLst/>
            <a:cxnLst/>
            <a:rect l="l" t="t" r="r" b="b"/>
            <a:pathLst>
              <a:path w="219710" h="2539">
                <a:moveTo>
                  <a:pt x="-3200" y="1142"/>
                </a:moveTo>
                <a:lnTo>
                  <a:pt x="222808" y="1142"/>
                </a:lnTo>
              </a:path>
            </a:pathLst>
          </a:custGeom>
          <a:ln w="8685">
            <a:solidFill>
              <a:srgbClr val="5C5D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67163" y="3459613"/>
            <a:ext cx="48260" cy="42545"/>
          </a:xfrm>
          <a:custGeom>
            <a:avLst/>
            <a:gdLst/>
            <a:ahLst/>
            <a:cxnLst/>
            <a:rect l="l" t="t" r="r" b="b"/>
            <a:pathLst>
              <a:path w="48260" h="42545">
                <a:moveTo>
                  <a:pt x="46913" y="0"/>
                </a:moveTo>
                <a:lnTo>
                  <a:pt x="1117" y="0"/>
                </a:lnTo>
                <a:lnTo>
                  <a:pt x="0" y="1117"/>
                </a:lnTo>
                <a:lnTo>
                  <a:pt x="0" y="40817"/>
                </a:lnTo>
                <a:lnTo>
                  <a:pt x="1117" y="41935"/>
                </a:lnTo>
                <a:lnTo>
                  <a:pt x="46913" y="41935"/>
                </a:lnTo>
                <a:lnTo>
                  <a:pt x="48044" y="40817"/>
                </a:lnTo>
                <a:lnTo>
                  <a:pt x="48044" y="1117"/>
                </a:lnTo>
                <a:lnTo>
                  <a:pt x="46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71833" y="3463531"/>
            <a:ext cx="39370" cy="34290"/>
          </a:xfrm>
          <a:custGeom>
            <a:avLst/>
            <a:gdLst/>
            <a:ahLst/>
            <a:cxnLst/>
            <a:rect l="l" t="t" r="r" b="b"/>
            <a:pathLst>
              <a:path w="39370" h="34289">
                <a:moveTo>
                  <a:pt x="19786" y="0"/>
                </a:moveTo>
                <a:lnTo>
                  <a:pt x="18884" y="0"/>
                </a:lnTo>
                <a:lnTo>
                  <a:pt x="15468" y="5829"/>
                </a:lnTo>
                <a:lnTo>
                  <a:pt x="12865" y="10363"/>
                </a:lnTo>
                <a:lnTo>
                  <a:pt x="1244" y="30441"/>
                </a:lnTo>
                <a:lnTo>
                  <a:pt x="0" y="32880"/>
                </a:lnTo>
                <a:lnTo>
                  <a:pt x="507" y="33667"/>
                </a:lnTo>
                <a:lnTo>
                  <a:pt x="2006" y="33781"/>
                </a:lnTo>
                <a:lnTo>
                  <a:pt x="38303" y="33756"/>
                </a:lnTo>
                <a:lnTo>
                  <a:pt x="38791" y="32880"/>
                </a:lnTo>
                <a:lnTo>
                  <a:pt x="37891" y="31318"/>
                </a:lnTo>
                <a:lnTo>
                  <a:pt x="4660" y="31318"/>
                </a:lnTo>
                <a:lnTo>
                  <a:pt x="3682" y="31254"/>
                </a:lnTo>
                <a:lnTo>
                  <a:pt x="4055" y="30391"/>
                </a:lnTo>
                <a:lnTo>
                  <a:pt x="18643" y="5079"/>
                </a:lnTo>
                <a:lnTo>
                  <a:pt x="19303" y="4127"/>
                </a:lnTo>
                <a:lnTo>
                  <a:pt x="19430" y="4114"/>
                </a:lnTo>
                <a:lnTo>
                  <a:pt x="22177" y="4114"/>
                </a:lnTo>
                <a:lnTo>
                  <a:pt x="19786" y="0"/>
                </a:lnTo>
                <a:close/>
              </a:path>
              <a:path w="39370" h="34289">
                <a:moveTo>
                  <a:pt x="34582" y="33769"/>
                </a:moveTo>
                <a:lnTo>
                  <a:pt x="25069" y="33769"/>
                </a:lnTo>
                <a:lnTo>
                  <a:pt x="30860" y="33781"/>
                </a:lnTo>
                <a:lnTo>
                  <a:pt x="34582" y="33769"/>
                </a:lnTo>
                <a:close/>
              </a:path>
              <a:path w="39370" h="34289">
                <a:moveTo>
                  <a:pt x="22177" y="4114"/>
                </a:moveTo>
                <a:lnTo>
                  <a:pt x="19430" y="4114"/>
                </a:lnTo>
                <a:lnTo>
                  <a:pt x="20675" y="6159"/>
                </a:lnTo>
                <a:lnTo>
                  <a:pt x="21462" y="7556"/>
                </a:lnTo>
                <a:lnTo>
                  <a:pt x="22288" y="8928"/>
                </a:lnTo>
                <a:lnTo>
                  <a:pt x="26365" y="16065"/>
                </a:lnTo>
                <a:lnTo>
                  <a:pt x="34366" y="29832"/>
                </a:lnTo>
                <a:lnTo>
                  <a:pt x="35071" y="31254"/>
                </a:lnTo>
                <a:lnTo>
                  <a:pt x="37891" y="31318"/>
                </a:lnTo>
                <a:lnTo>
                  <a:pt x="28028" y="14185"/>
                </a:lnTo>
                <a:lnTo>
                  <a:pt x="22177" y="41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75516" y="3467649"/>
            <a:ext cx="31750" cy="27305"/>
          </a:xfrm>
          <a:custGeom>
            <a:avLst/>
            <a:gdLst/>
            <a:ahLst/>
            <a:cxnLst/>
            <a:rect l="l" t="t" r="r" b="b"/>
            <a:pathLst>
              <a:path w="31750" h="27304">
                <a:moveTo>
                  <a:pt x="15760" y="0"/>
                </a:moveTo>
                <a:lnTo>
                  <a:pt x="15621" y="0"/>
                </a:lnTo>
                <a:lnTo>
                  <a:pt x="14947" y="952"/>
                </a:lnTo>
                <a:lnTo>
                  <a:pt x="330" y="26314"/>
                </a:lnTo>
                <a:lnTo>
                  <a:pt x="215" y="26644"/>
                </a:lnTo>
                <a:lnTo>
                  <a:pt x="0" y="27127"/>
                </a:lnTo>
                <a:lnTo>
                  <a:pt x="571" y="27152"/>
                </a:lnTo>
                <a:lnTo>
                  <a:pt x="977" y="27203"/>
                </a:lnTo>
                <a:lnTo>
                  <a:pt x="31368" y="27203"/>
                </a:lnTo>
                <a:lnTo>
                  <a:pt x="30728" y="25831"/>
                </a:lnTo>
                <a:lnTo>
                  <a:pt x="14681" y="25831"/>
                </a:lnTo>
                <a:lnTo>
                  <a:pt x="13652" y="21259"/>
                </a:lnTo>
                <a:lnTo>
                  <a:pt x="14822" y="21259"/>
                </a:lnTo>
                <a:lnTo>
                  <a:pt x="15301" y="17589"/>
                </a:lnTo>
                <a:lnTo>
                  <a:pt x="10909" y="17589"/>
                </a:lnTo>
                <a:lnTo>
                  <a:pt x="11226" y="16179"/>
                </a:lnTo>
                <a:lnTo>
                  <a:pt x="13728" y="7289"/>
                </a:lnTo>
                <a:lnTo>
                  <a:pt x="14058" y="6172"/>
                </a:lnTo>
                <a:lnTo>
                  <a:pt x="14236" y="6032"/>
                </a:lnTo>
                <a:lnTo>
                  <a:pt x="19285" y="6019"/>
                </a:lnTo>
                <a:lnTo>
                  <a:pt x="17792" y="3428"/>
                </a:lnTo>
                <a:lnTo>
                  <a:pt x="15760" y="0"/>
                </a:lnTo>
                <a:close/>
              </a:path>
              <a:path w="31750" h="27304">
                <a:moveTo>
                  <a:pt x="22739" y="12014"/>
                </a:moveTo>
                <a:lnTo>
                  <a:pt x="18542" y="12014"/>
                </a:lnTo>
                <a:lnTo>
                  <a:pt x="18834" y="12255"/>
                </a:lnTo>
                <a:lnTo>
                  <a:pt x="16217" y="21907"/>
                </a:lnTo>
                <a:lnTo>
                  <a:pt x="17322" y="21907"/>
                </a:lnTo>
                <a:lnTo>
                  <a:pt x="14681" y="25831"/>
                </a:lnTo>
                <a:lnTo>
                  <a:pt x="30728" y="25831"/>
                </a:lnTo>
                <a:lnTo>
                  <a:pt x="22739" y="12014"/>
                </a:lnTo>
                <a:close/>
              </a:path>
              <a:path w="31750" h="27304">
                <a:moveTo>
                  <a:pt x="14822" y="21259"/>
                </a:moveTo>
                <a:lnTo>
                  <a:pt x="13652" y="21259"/>
                </a:lnTo>
                <a:lnTo>
                  <a:pt x="14439" y="21589"/>
                </a:lnTo>
                <a:lnTo>
                  <a:pt x="14757" y="21755"/>
                </a:lnTo>
                <a:lnTo>
                  <a:pt x="14822" y="21259"/>
                </a:lnTo>
                <a:close/>
              </a:path>
              <a:path w="31750" h="27304">
                <a:moveTo>
                  <a:pt x="15621" y="15138"/>
                </a:moveTo>
                <a:lnTo>
                  <a:pt x="10909" y="17589"/>
                </a:lnTo>
                <a:lnTo>
                  <a:pt x="15301" y="17589"/>
                </a:lnTo>
                <a:lnTo>
                  <a:pt x="15621" y="15138"/>
                </a:lnTo>
                <a:close/>
              </a:path>
              <a:path w="31750" h="27304">
                <a:moveTo>
                  <a:pt x="19285" y="6019"/>
                </a:moveTo>
                <a:lnTo>
                  <a:pt x="17602" y="6019"/>
                </a:lnTo>
                <a:lnTo>
                  <a:pt x="14312" y="13398"/>
                </a:lnTo>
                <a:lnTo>
                  <a:pt x="14211" y="13779"/>
                </a:lnTo>
                <a:lnTo>
                  <a:pt x="14071" y="14160"/>
                </a:lnTo>
                <a:lnTo>
                  <a:pt x="14300" y="14262"/>
                </a:lnTo>
                <a:lnTo>
                  <a:pt x="18542" y="12014"/>
                </a:lnTo>
                <a:lnTo>
                  <a:pt x="22739" y="12014"/>
                </a:lnTo>
                <a:lnTo>
                  <a:pt x="19285" y="6019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86432" y="3473660"/>
            <a:ext cx="8255" cy="20320"/>
          </a:xfrm>
          <a:custGeom>
            <a:avLst/>
            <a:gdLst/>
            <a:ahLst/>
            <a:cxnLst/>
            <a:rect l="l" t="t" r="r" b="b"/>
            <a:pathLst>
              <a:path w="8254" h="20320">
                <a:moveTo>
                  <a:pt x="7135" y="9118"/>
                </a:moveTo>
                <a:lnTo>
                  <a:pt x="4711" y="9118"/>
                </a:lnTo>
                <a:lnTo>
                  <a:pt x="3835" y="15722"/>
                </a:lnTo>
                <a:lnTo>
                  <a:pt x="2848" y="15722"/>
                </a:lnTo>
                <a:lnTo>
                  <a:pt x="3746" y="19824"/>
                </a:lnTo>
                <a:lnTo>
                  <a:pt x="6400" y="15900"/>
                </a:lnTo>
                <a:lnTo>
                  <a:pt x="5308" y="15900"/>
                </a:lnTo>
                <a:lnTo>
                  <a:pt x="5356" y="15722"/>
                </a:lnTo>
                <a:lnTo>
                  <a:pt x="3835" y="15722"/>
                </a:lnTo>
                <a:lnTo>
                  <a:pt x="2743" y="15240"/>
                </a:lnTo>
                <a:lnTo>
                  <a:pt x="5486" y="15240"/>
                </a:lnTo>
                <a:lnTo>
                  <a:pt x="7135" y="9118"/>
                </a:lnTo>
                <a:close/>
              </a:path>
              <a:path w="8254" h="20320">
                <a:moveTo>
                  <a:pt x="6680" y="0"/>
                </a:moveTo>
                <a:lnTo>
                  <a:pt x="3327" y="12"/>
                </a:lnTo>
                <a:lnTo>
                  <a:pt x="3136" y="152"/>
                </a:lnTo>
                <a:lnTo>
                  <a:pt x="215" y="10528"/>
                </a:lnTo>
                <a:lnTo>
                  <a:pt x="152" y="10909"/>
                </a:lnTo>
                <a:lnTo>
                  <a:pt x="0" y="11582"/>
                </a:lnTo>
                <a:lnTo>
                  <a:pt x="4711" y="9118"/>
                </a:lnTo>
                <a:lnTo>
                  <a:pt x="7135" y="9118"/>
                </a:lnTo>
                <a:lnTo>
                  <a:pt x="7368" y="8255"/>
                </a:lnTo>
                <a:lnTo>
                  <a:pt x="3390" y="8255"/>
                </a:lnTo>
                <a:lnTo>
                  <a:pt x="3390" y="7378"/>
                </a:lnTo>
                <a:lnTo>
                  <a:pt x="4305" y="5308"/>
                </a:lnTo>
                <a:lnTo>
                  <a:pt x="5105" y="3581"/>
                </a:lnTo>
                <a:lnTo>
                  <a:pt x="6680" y="0"/>
                </a:lnTo>
                <a:close/>
              </a:path>
              <a:path w="8254" h="20320">
                <a:moveTo>
                  <a:pt x="7632" y="6007"/>
                </a:moveTo>
                <a:lnTo>
                  <a:pt x="3390" y="8255"/>
                </a:lnTo>
                <a:lnTo>
                  <a:pt x="7368" y="8255"/>
                </a:lnTo>
                <a:lnTo>
                  <a:pt x="7912" y="6235"/>
                </a:lnTo>
                <a:lnTo>
                  <a:pt x="7632" y="600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110828" y="1470341"/>
            <a:ext cx="22542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sz="1150" spc="-70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1150" spc="20" dirty="0">
                <a:solidFill>
                  <a:srgbClr val="58595B"/>
                </a:solidFill>
                <a:latin typeface="Arial"/>
                <a:cs typeface="Arial"/>
              </a:rPr>
              <a:t>7</a:t>
            </a:r>
            <a:endParaRPr sz="11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165014" y="1470341"/>
            <a:ext cx="30289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r>
              <a:rPr sz="1150" spc="-85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12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24743" y="1420793"/>
            <a:ext cx="4679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">
              <a:lnSpc>
                <a:spcPct val="100000"/>
              </a:lnSpc>
              <a:spcBef>
                <a:spcPts val="100"/>
              </a:spcBef>
            </a:pP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Nevera  </a:t>
            </a: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a </a:t>
            </a: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10</a:t>
            </a:r>
            <a:r>
              <a:rPr sz="950" b="1" spc="-100" dirty="0">
                <a:solidFill>
                  <a:srgbClr val="2276BC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cm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758662" y="1332941"/>
            <a:ext cx="241935" cy="488950"/>
          </a:xfrm>
          <a:custGeom>
            <a:avLst/>
            <a:gdLst/>
            <a:ahLst/>
            <a:cxnLst/>
            <a:rect l="l" t="t" r="r" b="b"/>
            <a:pathLst>
              <a:path w="241935" h="488950">
                <a:moveTo>
                  <a:pt x="241769" y="488683"/>
                </a:moveTo>
                <a:lnTo>
                  <a:pt x="0" y="488683"/>
                </a:lnTo>
                <a:lnTo>
                  <a:pt x="0" y="0"/>
                </a:lnTo>
                <a:lnTo>
                  <a:pt x="241769" y="0"/>
                </a:lnTo>
                <a:lnTo>
                  <a:pt x="241769" y="488683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76074" y="1757686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76" y="0"/>
                </a:lnTo>
              </a:path>
            </a:pathLst>
          </a:custGeom>
          <a:ln w="3175">
            <a:solidFill>
              <a:srgbClr val="BEB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76074" y="1760664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76" y="0"/>
                </a:lnTo>
              </a:path>
            </a:pathLst>
          </a:custGeom>
          <a:ln w="3175">
            <a:solidFill>
              <a:srgbClr val="DDDC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76074" y="1512487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76" y="0"/>
                </a:lnTo>
              </a:path>
            </a:pathLst>
          </a:custGeom>
          <a:ln w="3175">
            <a:solidFill>
              <a:srgbClr val="BEB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76074" y="1515471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76" y="0"/>
                </a:lnTo>
              </a:path>
            </a:pathLst>
          </a:custGeom>
          <a:ln w="3175">
            <a:solidFill>
              <a:srgbClr val="DDDC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69724" y="1821624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0" y="2933"/>
                </a:moveTo>
                <a:lnTo>
                  <a:pt x="16065" y="2933"/>
                </a:lnTo>
                <a:lnTo>
                  <a:pt x="16065" y="0"/>
                </a:lnTo>
                <a:lnTo>
                  <a:pt x="0" y="0"/>
                </a:lnTo>
                <a:lnTo>
                  <a:pt x="0" y="2933"/>
                </a:lnTo>
                <a:close/>
              </a:path>
            </a:pathLst>
          </a:custGeom>
          <a:solidFill>
            <a:srgbClr val="7F7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73330" y="1821624"/>
            <a:ext cx="16510" cy="3175"/>
          </a:xfrm>
          <a:custGeom>
            <a:avLst/>
            <a:gdLst/>
            <a:ahLst/>
            <a:cxnLst/>
            <a:rect l="l" t="t" r="r" b="b"/>
            <a:pathLst>
              <a:path w="16510" h="3175">
                <a:moveTo>
                  <a:pt x="0" y="2933"/>
                </a:moveTo>
                <a:lnTo>
                  <a:pt x="16065" y="2933"/>
                </a:lnTo>
                <a:lnTo>
                  <a:pt x="16065" y="0"/>
                </a:lnTo>
                <a:lnTo>
                  <a:pt x="0" y="0"/>
                </a:lnTo>
                <a:lnTo>
                  <a:pt x="0" y="2933"/>
                </a:lnTo>
                <a:close/>
              </a:path>
            </a:pathLst>
          </a:custGeom>
          <a:solidFill>
            <a:srgbClr val="7F7E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76069" y="1622462"/>
            <a:ext cx="9525" cy="48260"/>
          </a:xfrm>
          <a:custGeom>
            <a:avLst/>
            <a:gdLst/>
            <a:ahLst/>
            <a:cxnLst/>
            <a:rect l="l" t="t" r="r" b="b"/>
            <a:pathLst>
              <a:path w="9525" h="48260">
                <a:moveTo>
                  <a:pt x="9398" y="0"/>
                </a:moveTo>
                <a:lnTo>
                  <a:pt x="0" y="0"/>
                </a:lnTo>
                <a:lnTo>
                  <a:pt x="0" y="1828"/>
                </a:lnTo>
                <a:lnTo>
                  <a:pt x="7581" y="1828"/>
                </a:lnTo>
                <a:lnTo>
                  <a:pt x="7581" y="46050"/>
                </a:lnTo>
                <a:lnTo>
                  <a:pt x="0" y="46050"/>
                </a:lnTo>
                <a:lnTo>
                  <a:pt x="0" y="47917"/>
                </a:lnTo>
                <a:lnTo>
                  <a:pt x="9398" y="47917"/>
                </a:lnTo>
                <a:lnTo>
                  <a:pt x="9398" y="0"/>
                </a:lnTo>
                <a:close/>
              </a:path>
            </a:pathLst>
          </a:custGeom>
          <a:solidFill>
            <a:srgbClr val="BEB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76069" y="1452079"/>
            <a:ext cx="9525" cy="48260"/>
          </a:xfrm>
          <a:custGeom>
            <a:avLst/>
            <a:gdLst/>
            <a:ahLst/>
            <a:cxnLst/>
            <a:rect l="l" t="t" r="r" b="b"/>
            <a:pathLst>
              <a:path w="9525" h="48259">
                <a:moveTo>
                  <a:pt x="9398" y="0"/>
                </a:moveTo>
                <a:lnTo>
                  <a:pt x="0" y="0"/>
                </a:lnTo>
                <a:lnTo>
                  <a:pt x="0" y="1828"/>
                </a:lnTo>
                <a:lnTo>
                  <a:pt x="7581" y="1828"/>
                </a:lnTo>
                <a:lnTo>
                  <a:pt x="7581" y="46050"/>
                </a:lnTo>
                <a:lnTo>
                  <a:pt x="0" y="46050"/>
                </a:lnTo>
                <a:lnTo>
                  <a:pt x="0" y="47917"/>
                </a:lnTo>
                <a:lnTo>
                  <a:pt x="9398" y="47917"/>
                </a:lnTo>
                <a:lnTo>
                  <a:pt x="9398" y="0"/>
                </a:lnTo>
                <a:close/>
              </a:path>
            </a:pathLst>
          </a:custGeom>
          <a:solidFill>
            <a:srgbClr val="BEB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76060" y="1556944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>
                <a:moveTo>
                  <a:pt x="41211" y="25412"/>
                </a:moveTo>
                <a:lnTo>
                  <a:pt x="0" y="25412"/>
                </a:lnTo>
                <a:lnTo>
                  <a:pt x="0" y="28054"/>
                </a:lnTo>
                <a:lnTo>
                  <a:pt x="38582" y="28054"/>
                </a:lnTo>
                <a:lnTo>
                  <a:pt x="38582" y="33197"/>
                </a:lnTo>
                <a:lnTo>
                  <a:pt x="0" y="33197"/>
                </a:lnTo>
                <a:lnTo>
                  <a:pt x="0" y="36626"/>
                </a:lnTo>
                <a:lnTo>
                  <a:pt x="38582" y="36626"/>
                </a:lnTo>
                <a:lnTo>
                  <a:pt x="38582" y="41783"/>
                </a:lnTo>
                <a:lnTo>
                  <a:pt x="0" y="41783"/>
                </a:lnTo>
                <a:lnTo>
                  <a:pt x="0" y="53555"/>
                </a:lnTo>
                <a:lnTo>
                  <a:pt x="41211" y="53555"/>
                </a:lnTo>
                <a:lnTo>
                  <a:pt x="41211" y="25412"/>
                </a:lnTo>
                <a:close/>
              </a:path>
              <a:path w="41275" h="53975">
                <a:moveTo>
                  <a:pt x="8585" y="36626"/>
                </a:moveTo>
                <a:lnTo>
                  <a:pt x="4864" y="36626"/>
                </a:lnTo>
                <a:lnTo>
                  <a:pt x="4864" y="41783"/>
                </a:lnTo>
                <a:lnTo>
                  <a:pt x="8585" y="41783"/>
                </a:lnTo>
                <a:lnTo>
                  <a:pt x="8585" y="36626"/>
                </a:lnTo>
                <a:close/>
              </a:path>
              <a:path w="41275" h="53975">
                <a:moveTo>
                  <a:pt x="25615" y="36626"/>
                </a:moveTo>
                <a:lnTo>
                  <a:pt x="21564" y="36626"/>
                </a:lnTo>
                <a:lnTo>
                  <a:pt x="21564" y="41783"/>
                </a:lnTo>
                <a:lnTo>
                  <a:pt x="25615" y="41783"/>
                </a:lnTo>
                <a:lnTo>
                  <a:pt x="25615" y="36626"/>
                </a:lnTo>
                <a:close/>
              </a:path>
              <a:path w="41275" h="53975">
                <a:moveTo>
                  <a:pt x="8585" y="28054"/>
                </a:moveTo>
                <a:lnTo>
                  <a:pt x="4864" y="28054"/>
                </a:lnTo>
                <a:lnTo>
                  <a:pt x="4864" y="33197"/>
                </a:lnTo>
                <a:lnTo>
                  <a:pt x="8585" y="33197"/>
                </a:lnTo>
                <a:lnTo>
                  <a:pt x="8585" y="28054"/>
                </a:lnTo>
                <a:close/>
              </a:path>
              <a:path w="41275" h="53975">
                <a:moveTo>
                  <a:pt x="25615" y="28054"/>
                </a:moveTo>
                <a:lnTo>
                  <a:pt x="21564" y="28054"/>
                </a:lnTo>
                <a:lnTo>
                  <a:pt x="21564" y="33197"/>
                </a:lnTo>
                <a:lnTo>
                  <a:pt x="25615" y="33197"/>
                </a:lnTo>
                <a:lnTo>
                  <a:pt x="25615" y="28054"/>
                </a:lnTo>
                <a:close/>
              </a:path>
              <a:path w="41275" h="53975">
                <a:moveTo>
                  <a:pt x="41211" y="0"/>
                </a:moveTo>
                <a:lnTo>
                  <a:pt x="0" y="0"/>
                </a:lnTo>
                <a:lnTo>
                  <a:pt x="0" y="2730"/>
                </a:lnTo>
                <a:lnTo>
                  <a:pt x="38582" y="2730"/>
                </a:lnTo>
                <a:lnTo>
                  <a:pt x="38582" y="19088"/>
                </a:lnTo>
                <a:lnTo>
                  <a:pt x="41211" y="19088"/>
                </a:lnTo>
                <a:lnTo>
                  <a:pt x="41211" y="0"/>
                </a:lnTo>
                <a:close/>
              </a:path>
            </a:pathLst>
          </a:custGeom>
          <a:solidFill>
            <a:srgbClr val="C4C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67628" y="1559674"/>
            <a:ext cx="47625" cy="19685"/>
          </a:xfrm>
          <a:custGeom>
            <a:avLst/>
            <a:gdLst/>
            <a:ahLst/>
            <a:cxnLst/>
            <a:rect l="l" t="t" r="r" b="b"/>
            <a:pathLst>
              <a:path w="47625" h="19684">
                <a:moveTo>
                  <a:pt x="47015" y="19532"/>
                </a:moveTo>
                <a:lnTo>
                  <a:pt x="0" y="19532"/>
                </a:lnTo>
                <a:lnTo>
                  <a:pt x="0" y="0"/>
                </a:lnTo>
                <a:lnTo>
                  <a:pt x="47015" y="0"/>
                </a:lnTo>
                <a:lnTo>
                  <a:pt x="47015" y="19532"/>
                </a:lnTo>
                <a:close/>
              </a:path>
            </a:pathLst>
          </a:custGeom>
          <a:solidFill>
            <a:srgbClr val="B2D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76057" y="1576028"/>
            <a:ext cx="41275" cy="6350"/>
          </a:xfrm>
          <a:custGeom>
            <a:avLst/>
            <a:gdLst/>
            <a:ahLst/>
            <a:cxnLst/>
            <a:rect l="l" t="t" r="r" b="b"/>
            <a:pathLst>
              <a:path w="41275" h="6350">
                <a:moveTo>
                  <a:pt x="41224" y="0"/>
                </a:moveTo>
                <a:lnTo>
                  <a:pt x="38595" y="0"/>
                </a:lnTo>
                <a:lnTo>
                  <a:pt x="38595" y="3175"/>
                </a:lnTo>
                <a:lnTo>
                  <a:pt x="0" y="3175"/>
                </a:lnTo>
                <a:lnTo>
                  <a:pt x="0" y="6311"/>
                </a:lnTo>
                <a:lnTo>
                  <a:pt x="41224" y="6311"/>
                </a:lnTo>
                <a:lnTo>
                  <a:pt x="41224" y="0"/>
                </a:lnTo>
                <a:close/>
              </a:path>
            </a:pathLst>
          </a:custGeom>
          <a:solidFill>
            <a:srgbClr val="B3B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76074" y="1576019"/>
            <a:ext cx="38735" cy="3175"/>
          </a:xfrm>
          <a:custGeom>
            <a:avLst/>
            <a:gdLst/>
            <a:ahLst/>
            <a:cxnLst/>
            <a:rect l="l" t="t" r="r" b="b"/>
            <a:pathLst>
              <a:path w="38735" h="3175">
                <a:moveTo>
                  <a:pt x="0" y="3162"/>
                </a:moveTo>
                <a:lnTo>
                  <a:pt x="38595" y="3162"/>
                </a:lnTo>
                <a:lnTo>
                  <a:pt x="38595" y="0"/>
                </a:lnTo>
                <a:lnTo>
                  <a:pt x="0" y="0"/>
                </a:lnTo>
                <a:lnTo>
                  <a:pt x="0" y="3162"/>
                </a:lnTo>
                <a:close/>
              </a:path>
            </a:pathLst>
          </a:custGeom>
          <a:solidFill>
            <a:srgbClr val="A6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68009" y="1584998"/>
            <a:ext cx="13335" cy="4445"/>
          </a:xfrm>
          <a:custGeom>
            <a:avLst/>
            <a:gdLst/>
            <a:ahLst/>
            <a:cxnLst/>
            <a:rect l="l" t="t" r="r" b="b"/>
            <a:pathLst>
              <a:path w="13335" h="4444">
                <a:moveTo>
                  <a:pt x="0" y="4025"/>
                </a:moveTo>
                <a:lnTo>
                  <a:pt x="12928" y="4025"/>
                </a:lnTo>
                <a:lnTo>
                  <a:pt x="12928" y="0"/>
                </a:lnTo>
                <a:lnTo>
                  <a:pt x="0" y="0"/>
                </a:lnTo>
                <a:lnTo>
                  <a:pt x="0" y="4025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68009" y="1593570"/>
            <a:ext cx="13335" cy="4445"/>
          </a:xfrm>
          <a:custGeom>
            <a:avLst/>
            <a:gdLst/>
            <a:ahLst/>
            <a:cxnLst/>
            <a:rect l="l" t="t" r="r" b="b"/>
            <a:pathLst>
              <a:path w="13335" h="4444">
                <a:moveTo>
                  <a:pt x="0" y="3987"/>
                </a:moveTo>
                <a:lnTo>
                  <a:pt x="12928" y="3987"/>
                </a:lnTo>
                <a:lnTo>
                  <a:pt x="12928" y="0"/>
                </a:lnTo>
                <a:lnTo>
                  <a:pt x="0" y="0"/>
                </a:lnTo>
                <a:lnTo>
                  <a:pt x="0" y="3987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76073" y="1589020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4851" y="0"/>
                </a:moveTo>
                <a:lnTo>
                  <a:pt x="0" y="0"/>
                </a:lnTo>
                <a:lnTo>
                  <a:pt x="0" y="1130"/>
                </a:lnTo>
                <a:lnTo>
                  <a:pt x="4851" y="1130"/>
                </a:lnTo>
                <a:lnTo>
                  <a:pt x="4851" y="0"/>
                </a:lnTo>
                <a:close/>
              </a:path>
            </a:pathLst>
          </a:custGeom>
          <a:solidFill>
            <a:srgbClr val="B3B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76074" y="1587868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0" y="1155"/>
                </a:moveTo>
                <a:lnTo>
                  <a:pt x="4851" y="1155"/>
                </a:lnTo>
                <a:lnTo>
                  <a:pt x="4851" y="0"/>
                </a:lnTo>
                <a:lnTo>
                  <a:pt x="0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C4C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76073" y="1597553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4851" y="0"/>
                </a:moveTo>
                <a:lnTo>
                  <a:pt x="0" y="0"/>
                </a:lnTo>
                <a:lnTo>
                  <a:pt x="0" y="1155"/>
                </a:lnTo>
                <a:lnTo>
                  <a:pt x="4851" y="1155"/>
                </a:lnTo>
                <a:lnTo>
                  <a:pt x="4851" y="0"/>
                </a:lnTo>
                <a:close/>
              </a:path>
            </a:pathLst>
          </a:custGeom>
          <a:solidFill>
            <a:srgbClr val="B3B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76074" y="159638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0" y="1168"/>
                </a:moveTo>
                <a:lnTo>
                  <a:pt x="4851" y="1168"/>
                </a:lnTo>
                <a:lnTo>
                  <a:pt x="4851" y="0"/>
                </a:lnTo>
                <a:lnTo>
                  <a:pt x="0" y="0"/>
                </a:lnTo>
                <a:lnTo>
                  <a:pt x="0" y="1168"/>
                </a:lnTo>
                <a:close/>
              </a:path>
            </a:pathLst>
          </a:custGeom>
          <a:solidFill>
            <a:srgbClr val="C4C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01690" y="1584998"/>
            <a:ext cx="13335" cy="4445"/>
          </a:xfrm>
          <a:custGeom>
            <a:avLst/>
            <a:gdLst/>
            <a:ahLst/>
            <a:cxnLst/>
            <a:rect l="l" t="t" r="r" b="b"/>
            <a:pathLst>
              <a:path w="13335" h="4444">
                <a:moveTo>
                  <a:pt x="0" y="4025"/>
                </a:moveTo>
                <a:lnTo>
                  <a:pt x="12953" y="4025"/>
                </a:lnTo>
                <a:lnTo>
                  <a:pt x="12953" y="0"/>
                </a:lnTo>
                <a:lnTo>
                  <a:pt x="0" y="0"/>
                </a:lnTo>
                <a:lnTo>
                  <a:pt x="0" y="4025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01690" y="1593570"/>
            <a:ext cx="13335" cy="4445"/>
          </a:xfrm>
          <a:custGeom>
            <a:avLst/>
            <a:gdLst/>
            <a:ahLst/>
            <a:cxnLst/>
            <a:rect l="l" t="t" r="r" b="b"/>
            <a:pathLst>
              <a:path w="13335" h="4444">
                <a:moveTo>
                  <a:pt x="0" y="3987"/>
                </a:moveTo>
                <a:lnTo>
                  <a:pt x="12953" y="3987"/>
                </a:lnTo>
                <a:lnTo>
                  <a:pt x="12953" y="0"/>
                </a:lnTo>
                <a:lnTo>
                  <a:pt x="0" y="0"/>
                </a:lnTo>
                <a:lnTo>
                  <a:pt x="0" y="3987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01686" y="1589020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69">
                <a:moveTo>
                  <a:pt x="12966" y="0"/>
                </a:moveTo>
                <a:lnTo>
                  <a:pt x="0" y="0"/>
                </a:lnTo>
                <a:lnTo>
                  <a:pt x="0" y="1130"/>
                </a:lnTo>
                <a:lnTo>
                  <a:pt x="12966" y="1130"/>
                </a:lnTo>
                <a:lnTo>
                  <a:pt x="12966" y="0"/>
                </a:lnTo>
                <a:close/>
              </a:path>
            </a:pathLst>
          </a:custGeom>
          <a:solidFill>
            <a:srgbClr val="B3B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801690" y="1587868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69">
                <a:moveTo>
                  <a:pt x="0" y="1155"/>
                </a:moveTo>
                <a:lnTo>
                  <a:pt x="12953" y="1155"/>
                </a:lnTo>
                <a:lnTo>
                  <a:pt x="12953" y="0"/>
                </a:lnTo>
                <a:lnTo>
                  <a:pt x="0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C4C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01686" y="1597553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69">
                <a:moveTo>
                  <a:pt x="12966" y="0"/>
                </a:moveTo>
                <a:lnTo>
                  <a:pt x="0" y="0"/>
                </a:lnTo>
                <a:lnTo>
                  <a:pt x="0" y="1155"/>
                </a:lnTo>
                <a:lnTo>
                  <a:pt x="12966" y="1155"/>
                </a:lnTo>
                <a:lnTo>
                  <a:pt x="12966" y="0"/>
                </a:lnTo>
                <a:close/>
              </a:path>
            </a:pathLst>
          </a:custGeom>
          <a:solidFill>
            <a:srgbClr val="B3B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01690" y="1596389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69">
                <a:moveTo>
                  <a:pt x="0" y="1168"/>
                </a:moveTo>
                <a:lnTo>
                  <a:pt x="12953" y="1168"/>
                </a:lnTo>
                <a:lnTo>
                  <a:pt x="12953" y="0"/>
                </a:lnTo>
                <a:lnTo>
                  <a:pt x="0" y="0"/>
                </a:lnTo>
                <a:lnTo>
                  <a:pt x="0" y="1168"/>
                </a:lnTo>
                <a:close/>
              </a:path>
            </a:pathLst>
          </a:custGeom>
          <a:solidFill>
            <a:srgbClr val="C4C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84659" y="1584998"/>
            <a:ext cx="13335" cy="4445"/>
          </a:xfrm>
          <a:custGeom>
            <a:avLst/>
            <a:gdLst/>
            <a:ahLst/>
            <a:cxnLst/>
            <a:rect l="l" t="t" r="r" b="b"/>
            <a:pathLst>
              <a:path w="13335" h="4444">
                <a:moveTo>
                  <a:pt x="0" y="4025"/>
                </a:moveTo>
                <a:lnTo>
                  <a:pt x="12953" y="4025"/>
                </a:lnTo>
                <a:lnTo>
                  <a:pt x="12953" y="0"/>
                </a:lnTo>
                <a:lnTo>
                  <a:pt x="0" y="0"/>
                </a:lnTo>
                <a:lnTo>
                  <a:pt x="0" y="4025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84659" y="1593570"/>
            <a:ext cx="13335" cy="4445"/>
          </a:xfrm>
          <a:custGeom>
            <a:avLst/>
            <a:gdLst/>
            <a:ahLst/>
            <a:cxnLst/>
            <a:rect l="l" t="t" r="r" b="b"/>
            <a:pathLst>
              <a:path w="13335" h="4444">
                <a:moveTo>
                  <a:pt x="0" y="3987"/>
                </a:moveTo>
                <a:lnTo>
                  <a:pt x="12953" y="3987"/>
                </a:lnTo>
                <a:lnTo>
                  <a:pt x="12953" y="0"/>
                </a:lnTo>
                <a:lnTo>
                  <a:pt x="0" y="0"/>
                </a:lnTo>
                <a:lnTo>
                  <a:pt x="0" y="3987"/>
                </a:lnTo>
                <a:close/>
              </a:path>
            </a:pathLst>
          </a:custGeom>
          <a:solidFill>
            <a:srgbClr val="D6D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84651" y="1589020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69">
                <a:moveTo>
                  <a:pt x="12966" y="0"/>
                </a:moveTo>
                <a:lnTo>
                  <a:pt x="0" y="0"/>
                </a:lnTo>
                <a:lnTo>
                  <a:pt x="0" y="1130"/>
                </a:lnTo>
                <a:lnTo>
                  <a:pt x="12966" y="1130"/>
                </a:lnTo>
                <a:lnTo>
                  <a:pt x="12966" y="0"/>
                </a:lnTo>
                <a:close/>
              </a:path>
            </a:pathLst>
          </a:custGeom>
          <a:solidFill>
            <a:srgbClr val="B3B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84659" y="1587868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69">
                <a:moveTo>
                  <a:pt x="0" y="1155"/>
                </a:moveTo>
                <a:lnTo>
                  <a:pt x="12953" y="1155"/>
                </a:lnTo>
                <a:lnTo>
                  <a:pt x="12953" y="0"/>
                </a:lnTo>
                <a:lnTo>
                  <a:pt x="0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C4C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84651" y="1597553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69">
                <a:moveTo>
                  <a:pt x="12966" y="0"/>
                </a:moveTo>
                <a:lnTo>
                  <a:pt x="0" y="0"/>
                </a:lnTo>
                <a:lnTo>
                  <a:pt x="0" y="1155"/>
                </a:lnTo>
                <a:lnTo>
                  <a:pt x="12966" y="1155"/>
                </a:lnTo>
                <a:lnTo>
                  <a:pt x="12966" y="0"/>
                </a:lnTo>
                <a:close/>
              </a:path>
            </a:pathLst>
          </a:custGeom>
          <a:solidFill>
            <a:srgbClr val="B3B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84659" y="1596389"/>
            <a:ext cx="13335" cy="1270"/>
          </a:xfrm>
          <a:custGeom>
            <a:avLst/>
            <a:gdLst/>
            <a:ahLst/>
            <a:cxnLst/>
            <a:rect l="l" t="t" r="r" b="b"/>
            <a:pathLst>
              <a:path w="13335" h="1269">
                <a:moveTo>
                  <a:pt x="0" y="1168"/>
                </a:moveTo>
                <a:lnTo>
                  <a:pt x="12953" y="1168"/>
                </a:lnTo>
                <a:lnTo>
                  <a:pt x="12953" y="0"/>
                </a:lnTo>
                <a:lnTo>
                  <a:pt x="0" y="0"/>
                </a:lnTo>
                <a:lnTo>
                  <a:pt x="0" y="1168"/>
                </a:lnTo>
                <a:close/>
              </a:path>
            </a:pathLst>
          </a:custGeom>
          <a:solidFill>
            <a:srgbClr val="C4C0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76073" y="1804799"/>
            <a:ext cx="103505" cy="0"/>
          </a:xfrm>
          <a:custGeom>
            <a:avLst/>
            <a:gdLst/>
            <a:ahLst/>
            <a:cxnLst/>
            <a:rect l="l" t="t" r="r" b="b"/>
            <a:pathLst>
              <a:path w="103504">
                <a:moveTo>
                  <a:pt x="0" y="0"/>
                </a:moveTo>
                <a:lnTo>
                  <a:pt x="103263" y="0"/>
                </a:lnTo>
              </a:path>
            </a:pathLst>
          </a:custGeom>
          <a:ln w="33629">
            <a:solidFill>
              <a:srgbClr val="CCC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58662" y="1332941"/>
            <a:ext cx="17780" cy="455295"/>
          </a:xfrm>
          <a:custGeom>
            <a:avLst/>
            <a:gdLst/>
            <a:ahLst/>
            <a:cxnLst/>
            <a:rect l="l" t="t" r="r" b="b"/>
            <a:pathLst>
              <a:path w="17779" h="455294">
                <a:moveTo>
                  <a:pt x="17411" y="429234"/>
                </a:moveTo>
                <a:lnTo>
                  <a:pt x="0" y="429234"/>
                </a:lnTo>
                <a:lnTo>
                  <a:pt x="0" y="455028"/>
                </a:lnTo>
                <a:lnTo>
                  <a:pt x="17411" y="455028"/>
                </a:lnTo>
                <a:lnTo>
                  <a:pt x="17411" y="429234"/>
                </a:lnTo>
                <a:close/>
              </a:path>
              <a:path w="17779" h="455294">
                <a:moveTo>
                  <a:pt x="17411" y="184048"/>
                </a:moveTo>
                <a:lnTo>
                  <a:pt x="0" y="184048"/>
                </a:lnTo>
                <a:lnTo>
                  <a:pt x="0" y="423265"/>
                </a:lnTo>
                <a:lnTo>
                  <a:pt x="17411" y="423265"/>
                </a:lnTo>
                <a:lnTo>
                  <a:pt x="17411" y="337438"/>
                </a:lnTo>
                <a:lnTo>
                  <a:pt x="11074" y="337438"/>
                </a:lnTo>
                <a:lnTo>
                  <a:pt x="8102" y="334517"/>
                </a:lnTo>
                <a:lnTo>
                  <a:pt x="8102" y="292442"/>
                </a:lnTo>
                <a:lnTo>
                  <a:pt x="11074" y="289521"/>
                </a:lnTo>
                <a:lnTo>
                  <a:pt x="17411" y="289521"/>
                </a:lnTo>
                <a:lnTo>
                  <a:pt x="17411" y="277558"/>
                </a:lnTo>
                <a:lnTo>
                  <a:pt x="6032" y="277558"/>
                </a:lnTo>
                <a:lnTo>
                  <a:pt x="6032" y="224002"/>
                </a:lnTo>
                <a:lnTo>
                  <a:pt x="17411" y="224002"/>
                </a:lnTo>
                <a:lnTo>
                  <a:pt x="17411" y="184048"/>
                </a:lnTo>
                <a:close/>
              </a:path>
              <a:path w="17779" h="455294">
                <a:moveTo>
                  <a:pt x="17411" y="291350"/>
                </a:moveTo>
                <a:lnTo>
                  <a:pt x="12090" y="291350"/>
                </a:lnTo>
                <a:lnTo>
                  <a:pt x="9956" y="293446"/>
                </a:lnTo>
                <a:lnTo>
                  <a:pt x="9956" y="305104"/>
                </a:lnTo>
                <a:lnTo>
                  <a:pt x="13487" y="305104"/>
                </a:lnTo>
                <a:lnTo>
                  <a:pt x="13487" y="321843"/>
                </a:lnTo>
                <a:lnTo>
                  <a:pt x="9956" y="321843"/>
                </a:lnTo>
                <a:lnTo>
                  <a:pt x="9956" y="333476"/>
                </a:lnTo>
                <a:lnTo>
                  <a:pt x="12090" y="335584"/>
                </a:lnTo>
                <a:lnTo>
                  <a:pt x="17411" y="335584"/>
                </a:lnTo>
                <a:lnTo>
                  <a:pt x="17411" y="291350"/>
                </a:lnTo>
                <a:close/>
              </a:path>
              <a:path w="17779" h="455294">
                <a:moveTo>
                  <a:pt x="17411" y="0"/>
                </a:moveTo>
                <a:lnTo>
                  <a:pt x="0" y="0"/>
                </a:lnTo>
                <a:lnTo>
                  <a:pt x="0" y="178079"/>
                </a:lnTo>
                <a:lnTo>
                  <a:pt x="17411" y="178079"/>
                </a:lnTo>
                <a:lnTo>
                  <a:pt x="17411" y="167043"/>
                </a:lnTo>
                <a:lnTo>
                  <a:pt x="11074" y="167043"/>
                </a:lnTo>
                <a:lnTo>
                  <a:pt x="8102" y="164134"/>
                </a:lnTo>
                <a:lnTo>
                  <a:pt x="8102" y="122046"/>
                </a:lnTo>
                <a:lnTo>
                  <a:pt x="11074" y="119125"/>
                </a:lnTo>
                <a:lnTo>
                  <a:pt x="17411" y="119125"/>
                </a:lnTo>
                <a:lnTo>
                  <a:pt x="17411" y="0"/>
                </a:lnTo>
                <a:close/>
              </a:path>
              <a:path w="17779" h="455294">
                <a:moveTo>
                  <a:pt x="17411" y="120954"/>
                </a:moveTo>
                <a:lnTo>
                  <a:pt x="12090" y="120954"/>
                </a:lnTo>
                <a:lnTo>
                  <a:pt x="9956" y="123050"/>
                </a:lnTo>
                <a:lnTo>
                  <a:pt x="9956" y="134708"/>
                </a:lnTo>
                <a:lnTo>
                  <a:pt x="13487" y="134708"/>
                </a:lnTo>
                <a:lnTo>
                  <a:pt x="13487" y="151447"/>
                </a:lnTo>
                <a:lnTo>
                  <a:pt x="9956" y="151447"/>
                </a:lnTo>
                <a:lnTo>
                  <a:pt x="9956" y="163093"/>
                </a:lnTo>
                <a:lnTo>
                  <a:pt x="12090" y="165188"/>
                </a:lnTo>
                <a:lnTo>
                  <a:pt x="17411" y="165188"/>
                </a:lnTo>
                <a:lnTo>
                  <a:pt x="17411" y="120954"/>
                </a:lnTo>
                <a:close/>
              </a:path>
            </a:pathLst>
          </a:custGeom>
          <a:solidFill>
            <a:srgbClr val="D1C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58662" y="1756219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0" y="2933"/>
                </a:moveTo>
                <a:lnTo>
                  <a:pt x="17424" y="2933"/>
                </a:lnTo>
                <a:lnTo>
                  <a:pt x="17424" y="0"/>
                </a:lnTo>
                <a:lnTo>
                  <a:pt x="0" y="0"/>
                </a:lnTo>
                <a:lnTo>
                  <a:pt x="0" y="2933"/>
                </a:lnTo>
                <a:close/>
              </a:path>
            </a:pathLst>
          </a:custGeom>
          <a:solidFill>
            <a:srgbClr val="B6B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58662" y="1759153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0" y="3022"/>
                </a:moveTo>
                <a:lnTo>
                  <a:pt x="17424" y="3022"/>
                </a:lnTo>
                <a:lnTo>
                  <a:pt x="17424" y="0"/>
                </a:lnTo>
                <a:lnTo>
                  <a:pt x="0" y="0"/>
                </a:lnTo>
                <a:lnTo>
                  <a:pt x="0" y="3022"/>
                </a:lnTo>
                <a:close/>
              </a:path>
            </a:pathLst>
          </a:custGeom>
          <a:solidFill>
            <a:srgbClr val="DCD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58662" y="1511020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0" y="2933"/>
                </a:moveTo>
                <a:lnTo>
                  <a:pt x="17424" y="2933"/>
                </a:lnTo>
                <a:lnTo>
                  <a:pt x="17424" y="0"/>
                </a:lnTo>
                <a:lnTo>
                  <a:pt x="0" y="0"/>
                </a:lnTo>
                <a:lnTo>
                  <a:pt x="0" y="2933"/>
                </a:lnTo>
                <a:close/>
              </a:path>
            </a:pathLst>
          </a:custGeom>
          <a:solidFill>
            <a:srgbClr val="B6B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58662" y="1513954"/>
            <a:ext cx="17780" cy="3175"/>
          </a:xfrm>
          <a:custGeom>
            <a:avLst/>
            <a:gdLst/>
            <a:ahLst/>
            <a:cxnLst/>
            <a:rect l="l" t="t" r="r" b="b"/>
            <a:pathLst>
              <a:path w="17779" h="3175">
                <a:moveTo>
                  <a:pt x="0" y="3035"/>
                </a:moveTo>
                <a:lnTo>
                  <a:pt x="17424" y="3035"/>
                </a:lnTo>
                <a:lnTo>
                  <a:pt x="17424" y="0"/>
                </a:lnTo>
                <a:lnTo>
                  <a:pt x="0" y="0"/>
                </a:lnTo>
                <a:lnTo>
                  <a:pt x="0" y="3035"/>
                </a:lnTo>
                <a:close/>
              </a:path>
            </a:pathLst>
          </a:custGeom>
          <a:solidFill>
            <a:srgbClr val="DCD6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66772" y="1622462"/>
            <a:ext cx="9525" cy="48260"/>
          </a:xfrm>
          <a:custGeom>
            <a:avLst/>
            <a:gdLst/>
            <a:ahLst/>
            <a:cxnLst/>
            <a:rect l="l" t="t" r="r" b="b"/>
            <a:pathLst>
              <a:path w="9525" h="48260">
                <a:moveTo>
                  <a:pt x="9296" y="0"/>
                </a:moveTo>
                <a:lnTo>
                  <a:pt x="2959" y="0"/>
                </a:lnTo>
                <a:lnTo>
                  <a:pt x="0" y="2921"/>
                </a:lnTo>
                <a:lnTo>
                  <a:pt x="0" y="44996"/>
                </a:lnTo>
                <a:lnTo>
                  <a:pt x="2959" y="47917"/>
                </a:lnTo>
                <a:lnTo>
                  <a:pt x="9296" y="47917"/>
                </a:lnTo>
                <a:lnTo>
                  <a:pt x="9296" y="46062"/>
                </a:lnTo>
                <a:lnTo>
                  <a:pt x="3962" y="46062"/>
                </a:lnTo>
                <a:lnTo>
                  <a:pt x="1854" y="43954"/>
                </a:lnTo>
                <a:lnTo>
                  <a:pt x="1854" y="32321"/>
                </a:lnTo>
                <a:lnTo>
                  <a:pt x="5372" y="32321"/>
                </a:lnTo>
                <a:lnTo>
                  <a:pt x="5372" y="15582"/>
                </a:lnTo>
                <a:lnTo>
                  <a:pt x="1854" y="15582"/>
                </a:lnTo>
                <a:lnTo>
                  <a:pt x="1854" y="3924"/>
                </a:lnTo>
                <a:lnTo>
                  <a:pt x="3962" y="1828"/>
                </a:lnTo>
                <a:lnTo>
                  <a:pt x="9296" y="1828"/>
                </a:lnTo>
                <a:lnTo>
                  <a:pt x="9296" y="0"/>
                </a:lnTo>
                <a:close/>
              </a:path>
            </a:pathLst>
          </a:custGeom>
          <a:solidFill>
            <a:srgbClr val="B6B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66772" y="1452073"/>
            <a:ext cx="9525" cy="48260"/>
          </a:xfrm>
          <a:custGeom>
            <a:avLst/>
            <a:gdLst/>
            <a:ahLst/>
            <a:cxnLst/>
            <a:rect l="l" t="t" r="r" b="b"/>
            <a:pathLst>
              <a:path w="9525" h="48259">
                <a:moveTo>
                  <a:pt x="9296" y="0"/>
                </a:moveTo>
                <a:lnTo>
                  <a:pt x="2959" y="0"/>
                </a:lnTo>
                <a:lnTo>
                  <a:pt x="0" y="2921"/>
                </a:lnTo>
                <a:lnTo>
                  <a:pt x="0" y="44996"/>
                </a:lnTo>
                <a:lnTo>
                  <a:pt x="2959" y="47917"/>
                </a:lnTo>
                <a:lnTo>
                  <a:pt x="9296" y="47917"/>
                </a:lnTo>
                <a:lnTo>
                  <a:pt x="9296" y="46062"/>
                </a:lnTo>
                <a:lnTo>
                  <a:pt x="3962" y="46062"/>
                </a:lnTo>
                <a:lnTo>
                  <a:pt x="1854" y="43954"/>
                </a:lnTo>
                <a:lnTo>
                  <a:pt x="1854" y="32321"/>
                </a:lnTo>
                <a:lnTo>
                  <a:pt x="5372" y="32321"/>
                </a:lnTo>
                <a:lnTo>
                  <a:pt x="5372" y="15582"/>
                </a:lnTo>
                <a:lnTo>
                  <a:pt x="1854" y="15582"/>
                </a:lnTo>
                <a:lnTo>
                  <a:pt x="1854" y="3924"/>
                </a:lnTo>
                <a:lnTo>
                  <a:pt x="3962" y="1828"/>
                </a:lnTo>
                <a:lnTo>
                  <a:pt x="9296" y="1828"/>
                </a:lnTo>
                <a:lnTo>
                  <a:pt x="9296" y="0"/>
                </a:lnTo>
                <a:close/>
              </a:path>
            </a:pathLst>
          </a:custGeom>
          <a:solidFill>
            <a:srgbClr val="B6B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64689" y="1556934"/>
            <a:ext cx="11430" cy="53975"/>
          </a:xfrm>
          <a:custGeom>
            <a:avLst/>
            <a:gdLst/>
            <a:ahLst/>
            <a:cxnLst/>
            <a:rect l="l" t="t" r="r" b="b"/>
            <a:pathLst>
              <a:path w="11429" h="53975">
                <a:moveTo>
                  <a:pt x="11379" y="25412"/>
                </a:moveTo>
                <a:lnTo>
                  <a:pt x="0" y="25412"/>
                </a:lnTo>
                <a:lnTo>
                  <a:pt x="0" y="53555"/>
                </a:lnTo>
                <a:lnTo>
                  <a:pt x="11379" y="53555"/>
                </a:lnTo>
                <a:lnTo>
                  <a:pt x="11379" y="41783"/>
                </a:lnTo>
                <a:lnTo>
                  <a:pt x="3314" y="41783"/>
                </a:lnTo>
                <a:lnTo>
                  <a:pt x="3314" y="36626"/>
                </a:lnTo>
                <a:lnTo>
                  <a:pt x="11379" y="36626"/>
                </a:lnTo>
                <a:lnTo>
                  <a:pt x="11379" y="33210"/>
                </a:lnTo>
                <a:lnTo>
                  <a:pt x="3314" y="33210"/>
                </a:lnTo>
                <a:lnTo>
                  <a:pt x="3314" y="28054"/>
                </a:lnTo>
                <a:lnTo>
                  <a:pt x="11379" y="28054"/>
                </a:lnTo>
                <a:lnTo>
                  <a:pt x="11379" y="25412"/>
                </a:lnTo>
                <a:close/>
              </a:path>
              <a:path w="11429" h="53975">
                <a:moveTo>
                  <a:pt x="11379" y="0"/>
                </a:moveTo>
                <a:lnTo>
                  <a:pt x="0" y="0"/>
                </a:lnTo>
                <a:lnTo>
                  <a:pt x="0" y="19088"/>
                </a:lnTo>
                <a:lnTo>
                  <a:pt x="2933" y="19088"/>
                </a:lnTo>
                <a:lnTo>
                  <a:pt x="2933" y="2743"/>
                </a:lnTo>
                <a:lnTo>
                  <a:pt x="11379" y="2743"/>
                </a:lnTo>
                <a:lnTo>
                  <a:pt x="11379" y="0"/>
                </a:lnTo>
                <a:close/>
              </a:path>
            </a:pathLst>
          </a:custGeom>
          <a:solidFill>
            <a:srgbClr val="BB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67628" y="1559686"/>
            <a:ext cx="8890" cy="16510"/>
          </a:xfrm>
          <a:custGeom>
            <a:avLst/>
            <a:gdLst/>
            <a:ahLst/>
            <a:cxnLst/>
            <a:rect l="l" t="t" r="r" b="b"/>
            <a:pathLst>
              <a:path w="8889" h="16509">
                <a:moveTo>
                  <a:pt x="0" y="16344"/>
                </a:moveTo>
                <a:lnTo>
                  <a:pt x="8445" y="16344"/>
                </a:lnTo>
                <a:lnTo>
                  <a:pt x="8445" y="0"/>
                </a:lnTo>
                <a:lnTo>
                  <a:pt x="0" y="0"/>
                </a:lnTo>
                <a:lnTo>
                  <a:pt x="0" y="16344"/>
                </a:lnTo>
                <a:close/>
              </a:path>
            </a:pathLst>
          </a:custGeom>
          <a:solidFill>
            <a:srgbClr val="A9CB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64689" y="1576028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2933" y="0"/>
                </a:moveTo>
                <a:lnTo>
                  <a:pt x="0" y="0"/>
                </a:lnTo>
                <a:lnTo>
                  <a:pt x="0" y="6311"/>
                </a:lnTo>
                <a:lnTo>
                  <a:pt x="11379" y="6311"/>
                </a:lnTo>
                <a:lnTo>
                  <a:pt x="11379" y="3175"/>
                </a:lnTo>
                <a:lnTo>
                  <a:pt x="2933" y="3175"/>
                </a:lnTo>
                <a:lnTo>
                  <a:pt x="2933" y="0"/>
                </a:lnTo>
                <a:close/>
              </a:path>
            </a:pathLst>
          </a:custGeom>
          <a:solidFill>
            <a:srgbClr val="ADA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67628" y="1576019"/>
            <a:ext cx="8890" cy="3175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3162"/>
                </a:moveTo>
                <a:lnTo>
                  <a:pt x="8445" y="3162"/>
                </a:lnTo>
                <a:lnTo>
                  <a:pt x="8445" y="0"/>
                </a:lnTo>
                <a:lnTo>
                  <a:pt x="0" y="0"/>
                </a:lnTo>
                <a:lnTo>
                  <a:pt x="0" y="3162"/>
                </a:lnTo>
                <a:close/>
              </a:path>
            </a:pathLst>
          </a:custGeom>
          <a:solidFill>
            <a:srgbClr val="9AB8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68001" y="158499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8077" y="0"/>
                </a:moveTo>
                <a:lnTo>
                  <a:pt x="0" y="0"/>
                </a:lnTo>
                <a:lnTo>
                  <a:pt x="0" y="2857"/>
                </a:lnTo>
                <a:lnTo>
                  <a:pt x="8077" y="2857"/>
                </a:lnTo>
                <a:lnTo>
                  <a:pt x="8077" y="0"/>
                </a:lnTo>
                <a:close/>
              </a:path>
            </a:pathLst>
          </a:custGeom>
          <a:solidFill>
            <a:srgbClr val="D1C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68001" y="1593565"/>
            <a:ext cx="8255" cy="3175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8077" y="0"/>
                </a:moveTo>
                <a:lnTo>
                  <a:pt x="0" y="0"/>
                </a:lnTo>
                <a:lnTo>
                  <a:pt x="0" y="2806"/>
                </a:lnTo>
                <a:lnTo>
                  <a:pt x="8077" y="2806"/>
                </a:lnTo>
                <a:lnTo>
                  <a:pt x="8077" y="0"/>
                </a:lnTo>
                <a:close/>
              </a:path>
            </a:pathLst>
          </a:custGeom>
          <a:solidFill>
            <a:srgbClr val="D1CD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68009" y="1589011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0" y="1130"/>
                </a:moveTo>
                <a:lnTo>
                  <a:pt x="8077" y="1130"/>
                </a:lnTo>
                <a:lnTo>
                  <a:pt x="8077" y="0"/>
                </a:lnTo>
                <a:lnTo>
                  <a:pt x="0" y="0"/>
                </a:lnTo>
                <a:lnTo>
                  <a:pt x="0" y="1130"/>
                </a:lnTo>
                <a:close/>
              </a:path>
            </a:pathLst>
          </a:custGeom>
          <a:solidFill>
            <a:srgbClr val="ADA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68009" y="1587868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0" y="1155"/>
                </a:moveTo>
                <a:lnTo>
                  <a:pt x="8077" y="1155"/>
                </a:lnTo>
                <a:lnTo>
                  <a:pt x="8077" y="0"/>
                </a:lnTo>
                <a:lnTo>
                  <a:pt x="0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BB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68009" y="1597558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0" y="1155"/>
                </a:moveTo>
                <a:lnTo>
                  <a:pt x="8077" y="1155"/>
                </a:lnTo>
                <a:lnTo>
                  <a:pt x="8077" y="0"/>
                </a:lnTo>
                <a:lnTo>
                  <a:pt x="0" y="0"/>
                </a:lnTo>
                <a:lnTo>
                  <a:pt x="0" y="1155"/>
                </a:lnTo>
                <a:close/>
              </a:path>
            </a:pathLst>
          </a:custGeom>
          <a:solidFill>
            <a:srgbClr val="ADA5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68009" y="1596389"/>
            <a:ext cx="8255" cy="1270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0" y="1168"/>
                </a:moveTo>
                <a:lnTo>
                  <a:pt x="8077" y="1168"/>
                </a:lnTo>
                <a:lnTo>
                  <a:pt x="8077" y="0"/>
                </a:lnTo>
                <a:lnTo>
                  <a:pt x="0" y="0"/>
                </a:lnTo>
                <a:lnTo>
                  <a:pt x="0" y="1168"/>
                </a:lnTo>
                <a:close/>
              </a:path>
            </a:pathLst>
          </a:custGeom>
          <a:solidFill>
            <a:srgbClr val="BBB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58662" y="1787994"/>
            <a:ext cx="17780" cy="33655"/>
          </a:xfrm>
          <a:custGeom>
            <a:avLst/>
            <a:gdLst/>
            <a:ahLst/>
            <a:cxnLst/>
            <a:rect l="l" t="t" r="r" b="b"/>
            <a:pathLst>
              <a:path w="17779" h="33655">
                <a:moveTo>
                  <a:pt x="17411" y="0"/>
                </a:moveTo>
                <a:lnTo>
                  <a:pt x="0" y="0"/>
                </a:lnTo>
                <a:lnTo>
                  <a:pt x="0" y="33629"/>
                </a:lnTo>
                <a:lnTo>
                  <a:pt x="17411" y="33629"/>
                </a:lnTo>
                <a:lnTo>
                  <a:pt x="17411" y="0"/>
                </a:lnTo>
                <a:close/>
              </a:path>
            </a:pathLst>
          </a:custGeom>
          <a:solidFill>
            <a:srgbClr val="C4B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79325" y="1332941"/>
            <a:ext cx="121132" cy="488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8096963" y="4980316"/>
            <a:ext cx="1930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50</a:t>
            </a:r>
            <a:endParaRPr sz="11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140602" y="4980316"/>
            <a:ext cx="30988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5" dirty="0">
                <a:solidFill>
                  <a:srgbClr val="58595B"/>
                </a:solidFill>
                <a:latin typeface="Arial"/>
                <a:cs typeface="Arial"/>
              </a:rPr>
              <a:t>0,</a:t>
            </a: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06</a:t>
            </a:r>
            <a:endParaRPr sz="11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689607" y="4930768"/>
            <a:ext cx="5429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00"/>
              </a:spcBef>
            </a:pPr>
            <a:r>
              <a:rPr sz="950" b="1" spc="-95" dirty="0">
                <a:solidFill>
                  <a:srgbClr val="2276BC"/>
                </a:solidFill>
                <a:latin typeface="Arial"/>
                <a:cs typeface="Arial"/>
              </a:rPr>
              <a:t>T</a:t>
            </a: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elevisor  </a:t>
            </a: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a 5</a:t>
            </a:r>
            <a:r>
              <a:rPr sz="950" b="1" spc="-55" dirty="0">
                <a:solidFill>
                  <a:srgbClr val="2276BC"/>
                </a:solidFill>
                <a:latin typeface="Arial"/>
                <a:cs typeface="Arial"/>
              </a:rPr>
              <a:t> </a:t>
            </a:r>
            <a:r>
              <a:rPr sz="950" b="1" spc="-5" dirty="0">
                <a:solidFill>
                  <a:srgbClr val="2276BC"/>
                </a:solidFill>
                <a:latin typeface="Arial"/>
                <a:cs typeface="Arial"/>
              </a:rPr>
              <a:t>cm</a:t>
            </a:r>
            <a:endParaRPr sz="95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843723" y="5200501"/>
            <a:ext cx="93040" cy="1194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13641" y="5174437"/>
            <a:ext cx="553720" cy="21590"/>
          </a:xfrm>
          <a:custGeom>
            <a:avLst/>
            <a:gdLst/>
            <a:ahLst/>
            <a:cxnLst/>
            <a:rect l="l" t="t" r="r" b="b"/>
            <a:pathLst>
              <a:path w="553720" h="21589">
                <a:moveTo>
                  <a:pt x="0" y="21183"/>
                </a:moveTo>
                <a:lnTo>
                  <a:pt x="553161" y="21183"/>
                </a:lnTo>
                <a:lnTo>
                  <a:pt x="553161" y="0"/>
                </a:lnTo>
                <a:lnTo>
                  <a:pt x="0" y="0"/>
                </a:lnTo>
                <a:lnTo>
                  <a:pt x="0" y="21183"/>
                </a:lnTo>
                <a:close/>
              </a:path>
            </a:pathLst>
          </a:custGeom>
          <a:solidFill>
            <a:srgbClr val="4F4F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624423" y="4900117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21564">
            <a:solidFill>
              <a:srgbClr val="4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13641" y="4878527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0" y="0"/>
                </a:moveTo>
                <a:lnTo>
                  <a:pt x="553161" y="0"/>
                </a:lnTo>
              </a:path>
            </a:pathLst>
          </a:custGeom>
          <a:ln w="43180">
            <a:solidFill>
              <a:srgbClr val="4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56026" y="4900498"/>
            <a:ext cx="0" cy="273685"/>
          </a:xfrm>
          <a:custGeom>
            <a:avLst/>
            <a:gdLst/>
            <a:ahLst/>
            <a:cxnLst/>
            <a:rect l="l" t="t" r="r" b="b"/>
            <a:pathLst>
              <a:path h="273685">
                <a:moveTo>
                  <a:pt x="0" y="0"/>
                </a:moveTo>
                <a:lnTo>
                  <a:pt x="0" y="273532"/>
                </a:lnTo>
              </a:path>
            </a:pathLst>
          </a:custGeom>
          <a:ln w="21551">
            <a:solidFill>
              <a:srgbClr val="4F4F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35206" y="4878908"/>
            <a:ext cx="510540" cy="316865"/>
          </a:xfrm>
          <a:custGeom>
            <a:avLst/>
            <a:gdLst/>
            <a:ahLst/>
            <a:cxnLst/>
            <a:rect l="l" t="t" r="r" b="b"/>
            <a:pathLst>
              <a:path w="510539" h="316864">
                <a:moveTo>
                  <a:pt x="510044" y="316712"/>
                </a:moveTo>
                <a:lnTo>
                  <a:pt x="0" y="316712"/>
                </a:lnTo>
                <a:lnTo>
                  <a:pt x="0" y="0"/>
                </a:lnTo>
                <a:lnTo>
                  <a:pt x="510044" y="0"/>
                </a:lnTo>
                <a:lnTo>
                  <a:pt x="510044" y="316712"/>
                </a:lnTo>
                <a:close/>
              </a:path>
            </a:pathLst>
          </a:custGeom>
          <a:solidFill>
            <a:srgbClr val="F9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17169" y="4938092"/>
            <a:ext cx="173088" cy="945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13641" y="5195620"/>
            <a:ext cx="553720" cy="59690"/>
          </a:xfrm>
          <a:custGeom>
            <a:avLst/>
            <a:gdLst/>
            <a:ahLst/>
            <a:cxnLst/>
            <a:rect l="l" t="t" r="r" b="b"/>
            <a:pathLst>
              <a:path w="553720" h="59689">
                <a:moveTo>
                  <a:pt x="0" y="59499"/>
                </a:moveTo>
                <a:lnTo>
                  <a:pt x="553161" y="59499"/>
                </a:lnTo>
                <a:lnTo>
                  <a:pt x="553161" y="0"/>
                </a:lnTo>
                <a:lnTo>
                  <a:pt x="0" y="0"/>
                </a:lnTo>
                <a:lnTo>
                  <a:pt x="0" y="59499"/>
                </a:lnTo>
                <a:close/>
              </a:path>
            </a:pathLst>
          </a:custGeom>
          <a:solidFill>
            <a:srgbClr val="898C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74867" y="5209235"/>
            <a:ext cx="31115" cy="10160"/>
          </a:xfrm>
          <a:custGeom>
            <a:avLst/>
            <a:gdLst/>
            <a:ahLst/>
            <a:cxnLst/>
            <a:rect l="l" t="t" r="r" b="b"/>
            <a:pathLst>
              <a:path w="31114" h="10160">
                <a:moveTo>
                  <a:pt x="0" y="10096"/>
                </a:moveTo>
                <a:lnTo>
                  <a:pt x="30708" y="10096"/>
                </a:lnTo>
                <a:lnTo>
                  <a:pt x="30708" y="0"/>
                </a:lnTo>
                <a:lnTo>
                  <a:pt x="0" y="0"/>
                </a:lnTo>
                <a:lnTo>
                  <a:pt x="0" y="10096"/>
                </a:lnTo>
                <a:close/>
              </a:path>
            </a:pathLst>
          </a:custGeom>
          <a:solidFill>
            <a:srgbClr val="A4A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624664" y="486291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95" y="0"/>
                </a:lnTo>
              </a:path>
            </a:pathLst>
          </a:custGeom>
          <a:ln w="10921">
            <a:solidFill>
              <a:srgbClr val="696E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50521" y="4878552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10553">
            <a:solidFill>
              <a:srgbClr val="35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90253" y="4873472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44" y="0"/>
                </a:lnTo>
              </a:path>
            </a:pathLst>
          </a:custGeom>
          <a:ln w="10159">
            <a:solidFill>
              <a:srgbClr val="353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90245" y="4878896"/>
            <a:ext cx="255270" cy="154305"/>
          </a:xfrm>
          <a:custGeom>
            <a:avLst/>
            <a:gdLst/>
            <a:ahLst/>
            <a:cxnLst/>
            <a:rect l="l" t="t" r="r" b="b"/>
            <a:pathLst>
              <a:path w="255270" h="154304">
                <a:moveTo>
                  <a:pt x="255003" y="59905"/>
                </a:moveTo>
                <a:lnTo>
                  <a:pt x="8801" y="59905"/>
                </a:lnTo>
                <a:lnTo>
                  <a:pt x="14592" y="64897"/>
                </a:lnTo>
                <a:lnTo>
                  <a:pt x="15214" y="71513"/>
                </a:lnTo>
                <a:lnTo>
                  <a:pt x="16268" y="85493"/>
                </a:lnTo>
                <a:lnTo>
                  <a:pt x="17360" y="99415"/>
                </a:lnTo>
                <a:lnTo>
                  <a:pt x="17983" y="106387"/>
                </a:lnTo>
                <a:lnTo>
                  <a:pt x="11722" y="112522"/>
                </a:lnTo>
                <a:lnTo>
                  <a:pt x="3238" y="112763"/>
                </a:lnTo>
                <a:lnTo>
                  <a:pt x="2159" y="112814"/>
                </a:lnTo>
                <a:lnTo>
                  <a:pt x="0" y="112839"/>
                </a:lnTo>
                <a:lnTo>
                  <a:pt x="0" y="153784"/>
                </a:lnTo>
                <a:lnTo>
                  <a:pt x="43027" y="153784"/>
                </a:lnTo>
                <a:lnTo>
                  <a:pt x="42633" y="151079"/>
                </a:lnTo>
                <a:lnTo>
                  <a:pt x="40932" y="138582"/>
                </a:lnTo>
                <a:lnTo>
                  <a:pt x="47561" y="132524"/>
                </a:lnTo>
                <a:lnTo>
                  <a:pt x="56476" y="130835"/>
                </a:lnTo>
                <a:lnTo>
                  <a:pt x="65674" y="128948"/>
                </a:lnTo>
                <a:lnTo>
                  <a:pt x="74853" y="126811"/>
                </a:lnTo>
                <a:lnTo>
                  <a:pt x="83994" y="124418"/>
                </a:lnTo>
                <a:lnTo>
                  <a:pt x="93078" y="121767"/>
                </a:lnTo>
                <a:lnTo>
                  <a:pt x="95377" y="121056"/>
                </a:lnTo>
                <a:lnTo>
                  <a:pt x="97688" y="120713"/>
                </a:lnTo>
                <a:lnTo>
                  <a:pt x="255003" y="120713"/>
                </a:lnTo>
                <a:lnTo>
                  <a:pt x="255003" y="59905"/>
                </a:lnTo>
                <a:close/>
              </a:path>
              <a:path w="255270" h="154304">
                <a:moveTo>
                  <a:pt x="255003" y="120713"/>
                </a:moveTo>
                <a:lnTo>
                  <a:pt x="105829" y="120713"/>
                </a:lnTo>
                <a:lnTo>
                  <a:pt x="110972" y="123228"/>
                </a:lnTo>
                <a:lnTo>
                  <a:pt x="112776" y="128054"/>
                </a:lnTo>
                <a:lnTo>
                  <a:pt x="119767" y="147365"/>
                </a:lnTo>
                <a:lnTo>
                  <a:pt x="122110" y="153784"/>
                </a:lnTo>
                <a:lnTo>
                  <a:pt x="137566" y="153784"/>
                </a:lnTo>
                <a:lnTo>
                  <a:pt x="142417" y="151815"/>
                </a:lnTo>
                <a:lnTo>
                  <a:pt x="147243" y="149720"/>
                </a:lnTo>
                <a:lnTo>
                  <a:pt x="154203" y="146570"/>
                </a:lnTo>
                <a:lnTo>
                  <a:pt x="156464" y="146088"/>
                </a:lnTo>
                <a:lnTo>
                  <a:pt x="255003" y="146088"/>
                </a:lnTo>
                <a:lnTo>
                  <a:pt x="255003" y="120713"/>
                </a:lnTo>
                <a:close/>
              </a:path>
              <a:path w="255270" h="154304">
                <a:moveTo>
                  <a:pt x="255003" y="146088"/>
                </a:moveTo>
                <a:lnTo>
                  <a:pt x="161455" y="146088"/>
                </a:lnTo>
                <a:lnTo>
                  <a:pt x="163944" y="147116"/>
                </a:lnTo>
                <a:lnTo>
                  <a:pt x="166484" y="152234"/>
                </a:lnTo>
                <a:lnTo>
                  <a:pt x="167233" y="153784"/>
                </a:lnTo>
                <a:lnTo>
                  <a:pt x="255003" y="153784"/>
                </a:lnTo>
                <a:lnTo>
                  <a:pt x="255003" y="146088"/>
                </a:lnTo>
                <a:close/>
              </a:path>
              <a:path w="255270" h="154304">
                <a:moveTo>
                  <a:pt x="255003" y="0"/>
                </a:moveTo>
                <a:lnTo>
                  <a:pt x="0" y="0"/>
                </a:lnTo>
                <a:lnTo>
                  <a:pt x="0" y="59969"/>
                </a:lnTo>
                <a:lnTo>
                  <a:pt x="1104" y="59944"/>
                </a:lnTo>
                <a:lnTo>
                  <a:pt x="1651" y="59905"/>
                </a:lnTo>
                <a:lnTo>
                  <a:pt x="255003" y="59905"/>
                </a:lnTo>
                <a:lnTo>
                  <a:pt x="255003" y="0"/>
                </a:lnTo>
                <a:close/>
              </a:path>
            </a:pathLst>
          </a:custGeom>
          <a:solidFill>
            <a:srgbClr val="F79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90254" y="4938806"/>
            <a:ext cx="18415" cy="53340"/>
          </a:xfrm>
          <a:custGeom>
            <a:avLst/>
            <a:gdLst/>
            <a:ahLst/>
            <a:cxnLst/>
            <a:rect l="l" t="t" r="r" b="b"/>
            <a:pathLst>
              <a:path w="18414" h="53339">
                <a:moveTo>
                  <a:pt x="8801" y="0"/>
                </a:moveTo>
                <a:lnTo>
                  <a:pt x="1968" y="0"/>
                </a:lnTo>
                <a:lnTo>
                  <a:pt x="0" y="63"/>
                </a:lnTo>
                <a:lnTo>
                  <a:pt x="0" y="52933"/>
                </a:lnTo>
                <a:lnTo>
                  <a:pt x="11722" y="52603"/>
                </a:lnTo>
                <a:lnTo>
                  <a:pt x="17970" y="46469"/>
                </a:lnTo>
                <a:lnTo>
                  <a:pt x="17335" y="39497"/>
                </a:lnTo>
                <a:lnTo>
                  <a:pt x="15721" y="18597"/>
                </a:lnTo>
                <a:lnTo>
                  <a:pt x="15201" y="11607"/>
                </a:lnTo>
                <a:lnTo>
                  <a:pt x="14579" y="4991"/>
                </a:lnTo>
                <a:lnTo>
                  <a:pt x="8801" y="0"/>
                </a:lnTo>
                <a:close/>
              </a:path>
            </a:pathLst>
          </a:custGeom>
          <a:solidFill>
            <a:srgbClr val="FDB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1179" y="4999608"/>
            <a:ext cx="81280" cy="33655"/>
          </a:xfrm>
          <a:custGeom>
            <a:avLst/>
            <a:gdLst/>
            <a:ahLst/>
            <a:cxnLst/>
            <a:rect l="l" t="t" r="r" b="b"/>
            <a:pathLst>
              <a:path w="81279" h="33654">
                <a:moveTo>
                  <a:pt x="64896" y="0"/>
                </a:moveTo>
                <a:lnTo>
                  <a:pt x="56768" y="0"/>
                </a:lnTo>
                <a:lnTo>
                  <a:pt x="54444" y="342"/>
                </a:lnTo>
                <a:lnTo>
                  <a:pt x="52133" y="1054"/>
                </a:lnTo>
                <a:lnTo>
                  <a:pt x="43055" y="3705"/>
                </a:lnTo>
                <a:lnTo>
                  <a:pt x="33915" y="6097"/>
                </a:lnTo>
                <a:lnTo>
                  <a:pt x="24737" y="8235"/>
                </a:lnTo>
                <a:lnTo>
                  <a:pt x="15544" y="10121"/>
                </a:lnTo>
                <a:lnTo>
                  <a:pt x="6629" y="11811"/>
                </a:lnTo>
                <a:lnTo>
                  <a:pt x="0" y="17868"/>
                </a:lnTo>
                <a:lnTo>
                  <a:pt x="2082" y="33070"/>
                </a:lnTo>
                <a:lnTo>
                  <a:pt x="81165" y="33070"/>
                </a:lnTo>
                <a:lnTo>
                  <a:pt x="71843" y="7353"/>
                </a:lnTo>
                <a:lnTo>
                  <a:pt x="70040" y="2514"/>
                </a:lnTo>
                <a:lnTo>
                  <a:pt x="64896" y="0"/>
                </a:lnTo>
                <a:close/>
              </a:path>
            </a:pathLst>
          </a:custGeom>
          <a:solidFill>
            <a:srgbClr val="FDB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27817" y="5024977"/>
            <a:ext cx="29845" cy="8255"/>
          </a:xfrm>
          <a:custGeom>
            <a:avLst/>
            <a:gdLst/>
            <a:ahLst/>
            <a:cxnLst/>
            <a:rect l="l" t="t" r="r" b="b"/>
            <a:pathLst>
              <a:path w="29845" h="8254">
                <a:moveTo>
                  <a:pt x="23888" y="0"/>
                </a:moveTo>
                <a:lnTo>
                  <a:pt x="18884" y="0"/>
                </a:lnTo>
                <a:lnTo>
                  <a:pt x="16637" y="507"/>
                </a:lnTo>
                <a:lnTo>
                  <a:pt x="9664" y="3632"/>
                </a:lnTo>
                <a:lnTo>
                  <a:pt x="4851" y="5727"/>
                </a:lnTo>
                <a:lnTo>
                  <a:pt x="0" y="7696"/>
                </a:lnTo>
                <a:lnTo>
                  <a:pt x="29667" y="7696"/>
                </a:lnTo>
                <a:lnTo>
                  <a:pt x="28892" y="6159"/>
                </a:lnTo>
                <a:lnTo>
                  <a:pt x="27393" y="3073"/>
                </a:lnTo>
                <a:lnTo>
                  <a:pt x="26365" y="1041"/>
                </a:lnTo>
                <a:lnTo>
                  <a:pt x="23888" y="0"/>
                </a:lnTo>
                <a:close/>
              </a:path>
            </a:pathLst>
          </a:custGeom>
          <a:solidFill>
            <a:srgbClr val="FDBA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61297" y="4868379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0"/>
                </a:moveTo>
                <a:lnTo>
                  <a:pt x="0" y="164312"/>
                </a:lnTo>
              </a:path>
            </a:pathLst>
          </a:custGeom>
          <a:ln w="11010">
            <a:solidFill>
              <a:srgbClr val="282A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90259" y="486291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31" y="0"/>
                </a:lnTo>
              </a:path>
            </a:pathLst>
          </a:custGeom>
          <a:ln w="10921">
            <a:solidFill>
              <a:srgbClr val="4C4F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55791" y="4857457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922"/>
                </a:moveTo>
                <a:lnTo>
                  <a:pt x="11010" y="10922"/>
                </a:lnTo>
                <a:lnTo>
                  <a:pt x="11010" y="0"/>
                </a:lnTo>
                <a:lnTo>
                  <a:pt x="0" y="0"/>
                </a:lnTo>
                <a:lnTo>
                  <a:pt x="0" y="10922"/>
                </a:lnTo>
                <a:close/>
              </a:path>
            </a:pathLst>
          </a:custGeom>
          <a:solidFill>
            <a:srgbClr val="383B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890256" y="5272683"/>
            <a:ext cx="45720" cy="34925"/>
          </a:xfrm>
          <a:custGeom>
            <a:avLst/>
            <a:gdLst/>
            <a:ahLst/>
            <a:cxnLst/>
            <a:rect l="l" t="t" r="r" b="b"/>
            <a:pathLst>
              <a:path w="45720" h="34925">
                <a:moveTo>
                  <a:pt x="41884" y="0"/>
                </a:moveTo>
                <a:lnTo>
                  <a:pt x="0" y="0"/>
                </a:lnTo>
                <a:lnTo>
                  <a:pt x="0" y="32600"/>
                </a:lnTo>
                <a:lnTo>
                  <a:pt x="45262" y="34391"/>
                </a:lnTo>
                <a:lnTo>
                  <a:pt x="41884" y="0"/>
                </a:lnTo>
                <a:close/>
              </a:path>
            </a:pathLst>
          </a:custGeom>
          <a:solidFill>
            <a:srgbClr val="353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90250" y="5255121"/>
            <a:ext cx="41910" cy="17780"/>
          </a:xfrm>
          <a:custGeom>
            <a:avLst/>
            <a:gdLst/>
            <a:ahLst/>
            <a:cxnLst/>
            <a:rect l="l" t="t" r="r" b="b"/>
            <a:pathLst>
              <a:path w="41910" h="17779">
                <a:moveTo>
                  <a:pt x="40208" y="0"/>
                </a:moveTo>
                <a:lnTo>
                  <a:pt x="0" y="0"/>
                </a:lnTo>
                <a:lnTo>
                  <a:pt x="0" y="17564"/>
                </a:lnTo>
                <a:lnTo>
                  <a:pt x="41897" y="17564"/>
                </a:lnTo>
                <a:lnTo>
                  <a:pt x="40208" y="0"/>
                </a:lnTo>
                <a:close/>
              </a:path>
            </a:pathLst>
          </a:custGeom>
          <a:solidFill>
            <a:srgbClr val="2020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35197" y="5032679"/>
            <a:ext cx="255270" cy="156845"/>
          </a:xfrm>
          <a:custGeom>
            <a:avLst/>
            <a:gdLst/>
            <a:ahLst/>
            <a:cxnLst/>
            <a:rect l="l" t="t" r="r" b="b"/>
            <a:pathLst>
              <a:path w="255270" h="156845">
                <a:moveTo>
                  <a:pt x="88290" y="0"/>
                </a:moveTo>
                <a:lnTo>
                  <a:pt x="0" y="0"/>
                </a:lnTo>
                <a:lnTo>
                  <a:pt x="0" y="156565"/>
                </a:lnTo>
                <a:lnTo>
                  <a:pt x="255054" y="156565"/>
                </a:lnTo>
                <a:lnTo>
                  <a:pt x="255054" y="103822"/>
                </a:lnTo>
                <a:lnTo>
                  <a:pt x="250786" y="103822"/>
                </a:lnTo>
                <a:lnTo>
                  <a:pt x="241905" y="103770"/>
                </a:lnTo>
                <a:lnTo>
                  <a:pt x="199696" y="95904"/>
                </a:lnTo>
                <a:lnTo>
                  <a:pt x="192112" y="82346"/>
                </a:lnTo>
                <a:lnTo>
                  <a:pt x="197370" y="42265"/>
                </a:lnTo>
                <a:lnTo>
                  <a:pt x="200082" y="36104"/>
                </a:lnTo>
                <a:lnTo>
                  <a:pt x="201939" y="34582"/>
                </a:lnTo>
                <a:lnTo>
                  <a:pt x="185267" y="34582"/>
                </a:lnTo>
                <a:lnTo>
                  <a:pt x="142871" y="25482"/>
                </a:lnTo>
                <a:lnTo>
                  <a:pt x="106641" y="13449"/>
                </a:lnTo>
                <a:lnTo>
                  <a:pt x="92316" y="5422"/>
                </a:lnTo>
                <a:lnTo>
                  <a:pt x="88290" y="0"/>
                </a:lnTo>
                <a:close/>
              </a:path>
              <a:path w="255270" h="156845">
                <a:moveTo>
                  <a:pt x="255054" y="103771"/>
                </a:moveTo>
                <a:lnTo>
                  <a:pt x="250786" y="103822"/>
                </a:lnTo>
                <a:lnTo>
                  <a:pt x="255054" y="103822"/>
                </a:lnTo>
                <a:close/>
              </a:path>
              <a:path w="255270" h="156845">
                <a:moveTo>
                  <a:pt x="255054" y="0"/>
                </a:moveTo>
                <a:lnTo>
                  <a:pt x="216357" y="0"/>
                </a:lnTo>
                <a:lnTo>
                  <a:pt x="214795" y="17144"/>
                </a:lnTo>
                <a:lnTo>
                  <a:pt x="212346" y="24011"/>
                </a:lnTo>
                <a:lnTo>
                  <a:pt x="206579" y="29544"/>
                </a:lnTo>
                <a:lnTo>
                  <a:pt x="198176" y="33238"/>
                </a:lnTo>
                <a:lnTo>
                  <a:pt x="187820" y="34582"/>
                </a:lnTo>
                <a:lnTo>
                  <a:pt x="201939" y="34582"/>
                </a:lnTo>
                <a:lnTo>
                  <a:pt x="205832" y="31391"/>
                </a:lnTo>
                <a:lnTo>
                  <a:pt x="213872" y="28378"/>
                </a:lnTo>
                <a:lnTo>
                  <a:pt x="223456" y="27317"/>
                </a:lnTo>
                <a:lnTo>
                  <a:pt x="255054" y="27317"/>
                </a:lnTo>
                <a:lnTo>
                  <a:pt x="255054" y="0"/>
                </a:lnTo>
                <a:close/>
              </a:path>
              <a:path w="255270" h="156845">
                <a:moveTo>
                  <a:pt x="255054" y="27317"/>
                </a:moveTo>
                <a:lnTo>
                  <a:pt x="223456" y="27317"/>
                </a:lnTo>
                <a:lnTo>
                  <a:pt x="225247" y="27343"/>
                </a:lnTo>
                <a:lnTo>
                  <a:pt x="233794" y="27825"/>
                </a:lnTo>
                <a:lnTo>
                  <a:pt x="241477" y="28066"/>
                </a:lnTo>
                <a:lnTo>
                  <a:pt x="253085" y="28054"/>
                </a:lnTo>
                <a:lnTo>
                  <a:pt x="255054" y="28016"/>
                </a:lnTo>
                <a:lnTo>
                  <a:pt x="255054" y="27317"/>
                </a:lnTo>
                <a:close/>
              </a:path>
            </a:pathLst>
          </a:custGeom>
          <a:solidFill>
            <a:srgbClr val="F79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23488" y="5032679"/>
            <a:ext cx="166764" cy="1038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24655" y="5225423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95" y="0"/>
                </a:lnTo>
              </a:path>
            </a:pathLst>
          </a:custGeom>
          <a:ln w="8890">
            <a:solidFill>
              <a:srgbClr val="707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24655" y="521526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215" y="0"/>
                </a:lnTo>
              </a:path>
            </a:pathLst>
          </a:custGeom>
          <a:ln w="11430">
            <a:solidFill>
              <a:srgbClr val="707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24655" y="520573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95" y="0"/>
                </a:lnTo>
              </a:path>
            </a:pathLst>
          </a:custGeom>
          <a:ln w="7619">
            <a:solidFill>
              <a:srgbClr val="707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35206" y="5192426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054" y="0"/>
                </a:lnTo>
              </a:path>
            </a:pathLst>
          </a:custGeom>
          <a:ln w="6388">
            <a:solidFill>
              <a:srgbClr val="905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24655" y="519877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95" y="0"/>
                </a:lnTo>
              </a:path>
            </a:pathLst>
          </a:custGeom>
          <a:ln w="6299">
            <a:solidFill>
              <a:srgbClr val="3D40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74866" y="5209227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15379" y="0"/>
                </a:moveTo>
                <a:lnTo>
                  <a:pt x="0" y="0"/>
                </a:lnTo>
                <a:lnTo>
                  <a:pt x="0" y="8483"/>
                </a:lnTo>
                <a:lnTo>
                  <a:pt x="15379" y="8483"/>
                </a:lnTo>
                <a:lnTo>
                  <a:pt x="15379" y="0"/>
                </a:lnTo>
                <a:close/>
              </a:path>
            </a:pathLst>
          </a:custGeom>
          <a:solidFill>
            <a:srgbClr val="939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74867" y="5219306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0" y="1523"/>
                </a:moveTo>
                <a:lnTo>
                  <a:pt x="15379" y="1523"/>
                </a:lnTo>
                <a:lnTo>
                  <a:pt x="15379" y="0"/>
                </a:lnTo>
                <a:lnTo>
                  <a:pt x="0" y="0"/>
                </a:lnTo>
                <a:lnTo>
                  <a:pt x="0" y="1523"/>
                </a:lnTo>
                <a:close/>
              </a:path>
            </a:pathLst>
          </a:custGeom>
          <a:solidFill>
            <a:srgbClr val="565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74867" y="5217731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0" y="1600"/>
                </a:moveTo>
                <a:lnTo>
                  <a:pt x="15379" y="1600"/>
                </a:lnTo>
                <a:lnTo>
                  <a:pt x="15379" y="0"/>
                </a:lnTo>
                <a:lnTo>
                  <a:pt x="0" y="0"/>
                </a:lnTo>
                <a:lnTo>
                  <a:pt x="0" y="1600"/>
                </a:lnTo>
                <a:close/>
              </a:path>
            </a:pathLst>
          </a:custGeom>
          <a:solidFill>
            <a:srgbClr val="7074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624664" y="525496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95" y="0"/>
                </a:lnTo>
              </a:path>
            </a:pathLst>
          </a:custGeom>
          <a:ln w="3175">
            <a:solidFill>
              <a:srgbClr val="7074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24664" y="524247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95" y="0"/>
                </a:lnTo>
              </a:path>
            </a:pathLst>
          </a:custGeom>
          <a:ln w="24612">
            <a:solidFill>
              <a:srgbClr val="5254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50521" y="5032666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0"/>
                </a:moveTo>
                <a:lnTo>
                  <a:pt x="0" y="156565"/>
                </a:lnTo>
              </a:path>
            </a:pathLst>
          </a:custGeom>
          <a:ln w="10540">
            <a:solidFill>
              <a:srgbClr val="20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90245" y="5032679"/>
            <a:ext cx="255270" cy="156845"/>
          </a:xfrm>
          <a:custGeom>
            <a:avLst/>
            <a:gdLst/>
            <a:ahLst/>
            <a:cxnLst/>
            <a:rect l="l" t="t" r="r" b="b"/>
            <a:pathLst>
              <a:path w="255270" h="156845">
                <a:moveTo>
                  <a:pt x="47717" y="25920"/>
                </a:moveTo>
                <a:lnTo>
                  <a:pt x="36461" y="25920"/>
                </a:lnTo>
                <a:lnTo>
                  <a:pt x="45355" y="26900"/>
                </a:lnTo>
                <a:lnTo>
                  <a:pt x="52881" y="29698"/>
                </a:lnTo>
                <a:lnTo>
                  <a:pt x="58366" y="34107"/>
                </a:lnTo>
                <a:lnTo>
                  <a:pt x="61137" y="39916"/>
                </a:lnTo>
                <a:lnTo>
                  <a:pt x="67945" y="79743"/>
                </a:lnTo>
                <a:lnTo>
                  <a:pt x="66722" y="86941"/>
                </a:lnTo>
                <a:lnTo>
                  <a:pt x="29748" y="102401"/>
                </a:lnTo>
                <a:lnTo>
                  <a:pt x="0" y="103771"/>
                </a:lnTo>
                <a:lnTo>
                  <a:pt x="0" y="156565"/>
                </a:lnTo>
                <a:lnTo>
                  <a:pt x="255003" y="156565"/>
                </a:lnTo>
                <a:lnTo>
                  <a:pt x="255003" y="33070"/>
                </a:lnTo>
                <a:lnTo>
                  <a:pt x="130048" y="33070"/>
                </a:lnTo>
                <a:lnTo>
                  <a:pt x="127101" y="31622"/>
                </a:lnTo>
                <a:lnTo>
                  <a:pt x="126248" y="29146"/>
                </a:lnTo>
                <a:lnTo>
                  <a:pt x="52984" y="29146"/>
                </a:lnTo>
                <a:lnTo>
                  <a:pt x="47717" y="25920"/>
                </a:lnTo>
                <a:close/>
              </a:path>
              <a:path w="255270" h="156845">
                <a:moveTo>
                  <a:pt x="255003" y="0"/>
                </a:moveTo>
                <a:lnTo>
                  <a:pt x="167233" y="0"/>
                </a:lnTo>
                <a:lnTo>
                  <a:pt x="170535" y="6730"/>
                </a:lnTo>
                <a:lnTo>
                  <a:pt x="172148" y="10083"/>
                </a:lnTo>
                <a:lnTo>
                  <a:pt x="137541" y="32715"/>
                </a:lnTo>
                <a:lnTo>
                  <a:pt x="135534" y="33070"/>
                </a:lnTo>
                <a:lnTo>
                  <a:pt x="255003" y="33070"/>
                </a:lnTo>
                <a:lnTo>
                  <a:pt x="255003" y="0"/>
                </a:lnTo>
                <a:close/>
              </a:path>
              <a:path w="255270" h="156845">
                <a:moveTo>
                  <a:pt x="119901" y="10711"/>
                </a:moveTo>
                <a:lnTo>
                  <a:pt x="76864" y="26495"/>
                </a:lnTo>
                <a:lnTo>
                  <a:pt x="62750" y="29146"/>
                </a:lnTo>
                <a:lnTo>
                  <a:pt x="126248" y="29146"/>
                </a:lnTo>
                <a:lnTo>
                  <a:pt x="119901" y="10711"/>
                </a:lnTo>
                <a:close/>
              </a:path>
              <a:path w="255270" h="156845">
                <a:moveTo>
                  <a:pt x="43027" y="0"/>
                </a:moveTo>
                <a:lnTo>
                  <a:pt x="0" y="0"/>
                </a:lnTo>
                <a:lnTo>
                  <a:pt x="0" y="28016"/>
                </a:lnTo>
                <a:lnTo>
                  <a:pt x="8035" y="27813"/>
                </a:lnTo>
                <a:lnTo>
                  <a:pt x="16062" y="27433"/>
                </a:lnTo>
                <a:lnTo>
                  <a:pt x="24074" y="26874"/>
                </a:lnTo>
                <a:lnTo>
                  <a:pt x="33553" y="25996"/>
                </a:lnTo>
                <a:lnTo>
                  <a:pt x="35013" y="25920"/>
                </a:lnTo>
                <a:lnTo>
                  <a:pt x="47717" y="25920"/>
                </a:lnTo>
                <a:lnTo>
                  <a:pt x="46494" y="25171"/>
                </a:lnTo>
                <a:lnTo>
                  <a:pt x="43027" y="0"/>
                </a:lnTo>
                <a:close/>
              </a:path>
              <a:path w="255270" h="156845">
                <a:moveTo>
                  <a:pt x="121449" y="7755"/>
                </a:moveTo>
                <a:lnTo>
                  <a:pt x="119659" y="10007"/>
                </a:lnTo>
                <a:lnTo>
                  <a:pt x="119901" y="10711"/>
                </a:lnTo>
                <a:lnTo>
                  <a:pt x="120029" y="10594"/>
                </a:lnTo>
                <a:lnTo>
                  <a:pt x="121449" y="7755"/>
                </a:lnTo>
                <a:close/>
              </a:path>
              <a:path w="255270" h="156845">
                <a:moveTo>
                  <a:pt x="137566" y="0"/>
                </a:moveTo>
                <a:lnTo>
                  <a:pt x="122110" y="0"/>
                </a:lnTo>
                <a:lnTo>
                  <a:pt x="122313" y="584"/>
                </a:lnTo>
                <a:lnTo>
                  <a:pt x="122547" y="5561"/>
                </a:lnTo>
                <a:lnTo>
                  <a:pt x="121449" y="7755"/>
                </a:lnTo>
                <a:lnTo>
                  <a:pt x="123202" y="5549"/>
                </a:lnTo>
                <a:lnTo>
                  <a:pt x="128790" y="3454"/>
                </a:lnTo>
                <a:lnTo>
                  <a:pt x="134632" y="1193"/>
                </a:lnTo>
                <a:lnTo>
                  <a:pt x="137566" y="0"/>
                </a:lnTo>
                <a:close/>
              </a:path>
            </a:pathLst>
          </a:custGeom>
          <a:solidFill>
            <a:srgbClr val="F47D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890245" y="5032679"/>
            <a:ext cx="173912" cy="1037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90253" y="5225423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44" y="0"/>
                </a:lnTo>
              </a:path>
            </a:pathLst>
          </a:custGeom>
          <a:ln w="8890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05582" y="5215263"/>
            <a:ext cx="250825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215" y="0"/>
                </a:lnTo>
              </a:path>
            </a:pathLst>
          </a:custGeom>
          <a:ln w="11430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90253" y="520573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44" y="0"/>
                </a:lnTo>
              </a:path>
            </a:pathLst>
          </a:custGeom>
          <a:ln w="7619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45250" y="5189232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5">
                <a:moveTo>
                  <a:pt x="0" y="6388"/>
                </a:moveTo>
                <a:lnTo>
                  <a:pt x="10540" y="6388"/>
                </a:lnTo>
                <a:lnTo>
                  <a:pt x="10540" y="0"/>
                </a:lnTo>
                <a:lnTo>
                  <a:pt x="0" y="0"/>
                </a:lnTo>
                <a:lnTo>
                  <a:pt x="0" y="6388"/>
                </a:lnTo>
                <a:close/>
              </a:path>
            </a:pathLst>
          </a:custGeom>
          <a:solidFill>
            <a:srgbClr val="121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90259" y="5192426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003" y="0"/>
                </a:lnTo>
              </a:path>
            </a:pathLst>
          </a:custGeom>
          <a:ln w="6388">
            <a:solidFill>
              <a:srgbClr val="7938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90252" y="519877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31" y="0"/>
                </a:lnTo>
              </a:path>
            </a:pathLst>
          </a:custGeom>
          <a:ln w="6299">
            <a:solidFill>
              <a:srgbClr val="262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90259" y="525496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31" y="0"/>
                </a:lnTo>
              </a:path>
            </a:pathLst>
          </a:custGeom>
          <a:ln w="3175">
            <a:solidFill>
              <a:srgbClr val="56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90259" y="5209235"/>
            <a:ext cx="15875" cy="8890"/>
          </a:xfrm>
          <a:custGeom>
            <a:avLst/>
            <a:gdLst/>
            <a:ahLst/>
            <a:cxnLst/>
            <a:rect l="l" t="t" r="r" b="b"/>
            <a:pathLst>
              <a:path w="15875" h="8889">
                <a:moveTo>
                  <a:pt x="0" y="8483"/>
                </a:moveTo>
                <a:lnTo>
                  <a:pt x="15328" y="8483"/>
                </a:lnTo>
                <a:lnTo>
                  <a:pt x="15328" y="0"/>
                </a:lnTo>
                <a:lnTo>
                  <a:pt x="0" y="0"/>
                </a:lnTo>
                <a:lnTo>
                  <a:pt x="0" y="8483"/>
                </a:lnTo>
                <a:close/>
              </a:path>
            </a:pathLst>
          </a:custGeom>
          <a:solidFill>
            <a:srgbClr val="7C8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90250" y="5219322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15328" y="0"/>
                </a:moveTo>
                <a:lnTo>
                  <a:pt x="0" y="0"/>
                </a:lnTo>
                <a:lnTo>
                  <a:pt x="0" y="1523"/>
                </a:lnTo>
                <a:lnTo>
                  <a:pt x="15328" y="1523"/>
                </a:lnTo>
                <a:lnTo>
                  <a:pt x="15328" y="0"/>
                </a:lnTo>
                <a:close/>
              </a:path>
            </a:pathLst>
          </a:custGeom>
          <a:solidFill>
            <a:srgbClr val="3A3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90259" y="5217731"/>
            <a:ext cx="15875" cy="1905"/>
          </a:xfrm>
          <a:custGeom>
            <a:avLst/>
            <a:gdLst/>
            <a:ahLst/>
            <a:cxnLst/>
            <a:rect l="l" t="t" r="r" b="b"/>
            <a:pathLst>
              <a:path w="15875" h="1904">
                <a:moveTo>
                  <a:pt x="0" y="1600"/>
                </a:moveTo>
                <a:lnTo>
                  <a:pt x="15328" y="1600"/>
                </a:lnTo>
                <a:lnTo>
                  <a:pt x="15328" y="0"/>
                </a:lnTo>
                <a:lnTo>
                  <a:pt x="0" y="0"/>
                </a:lnTo>
                <a:lnTo>
                  <a:pt x="0" y="1600"/>
                </a:lnTo>
                <a:close/>
              </a:path>
            </a:pathLst>
          </a:custGeom>
          <a:solidFill>
            <a:srgbClr val="5457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61297" y="5032666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0"/>
                </a:moveTo>
                <a:lnTo>
                  <a:pt x="0" y="156565"/>
                </a:lnTo>
              </a:path>
            </a:pathLst>
          </a:custGeom>
          <a:ln w="11010">
            <a:solidFill>
              <a:srgbClr val="171A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55791" y="520192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28244"/>
                </a:moveTo>
                <a:lnTo>
                  <a:pt x="11010" y="28244"/>
                </a:lnTo>
                <a:lnTo>
                  <a:pt x="11010" y="0"/>
                </a:lnTo>
                <a:lnTo>
                  <a:pt x="0" y="0"/>
                </a:lnTo>
                <a:lnTo>
                  <a:pt x="0" y="28244"/>
                </a:lnTo>
                <a:close/>
              </a:path>
            </a:pathLst>
          </a:custGeom>
          <a:solidFill>
            <a:srgbClr val="353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55791" y="5189232"/>
            <a:ext cx="11430" cy="6985"/>
          </a:xfrm>
          <a:custGeom>
            <a:avLst/>
            <a:gdLst/>
            <a:ahLst/>
            <a:cxnLst/>
            <a:rect l="l" t="t" r="r" b="b"/>
            <a:pathLst>
              <a:path w="11429" h="6985">
                <a:moveTo>
                  <a:pt x="0" y="6388"/>
                </a:moveTo>
                <a:lnTo>
                  <a:pt x="11010" y="6388"/>
                </a:lnTo>
                <a:lnTo>
                  <a:pt x="11010" y="0"/>
                </a:lnTo>
                <a:lnTo>
                  <a:pt x="0" y="0"/>
                </a:lnTo>
                <a:lnTo>
                  <a:pt x="0" y="6388"/>
                </a:lnTo>
                <a:close/>
              </a:path>
            </a:pathLst>
          </a:custGeom>
          <a:solidFill>
            <a:srgbClr val="0B0E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55791" y="5195620"/>
            <a:ext cx="11430" cy="6350"/>
          </a:xfrm>
          <a:custGeom>
            <a:avLst/>
            <a:gdLst/>
            <a:ahLst/>
            <a:cxnLst/>
            <a:rect l="l" t="t" r="r" b="b"/>
            <a:pathLst>
              <a:path w="11429" h="6350">
                <a:moveTo>
                  <a:pt x="0" y="6299"/>
                </a:moveTo>
                <a:lnTo>
                  <a:pt x="11010" y="6299"/>
                </a:lnTo>
                <a:lnTo>
                  <a:pt x="11010" y="0"/>
                </a:lnTo>
                <a:lnTo>
                  <a:pt x="0" y="0"/>
                </a:lnTo>
                <a:lnTo>
                  <a:pt x="0" y="6299"/>
                </a:lnTo>
                <a:close/>
              </a:path>
            </a:pathLst>
          </a:custGeom>
          <a:solidFill>
            <a:srgbClr val="1D2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155791" y="5254790"/>
            <a:ext cx="11430" cy="635"/>
          </a:xfrm>
          <a:custGeom>
            <a:avLst/>
            <a:gdLst/>
            <a:ahLst/>
            <a:cxnLst/>
            <a:rect l="l" t="t" r="r" b="b"/>
            <a:pathLst>
              <a:path w="11429" h="635">
                <a:moveTo>
                  <a:pt x="0" y="342"/>
                </a:moveTo>
                <a:lnTo>
                  <a:pt x="11010" y="342"/>
                </a:lnTo>
                <a:lnTo>
                  <a:pt x="11010" y="0"/>
                </a:lnTo>
                <a:lnTo>
                  <a:pt x="0" y="0"/>
                </a:lnTo>
                <a:lnTo>
                  <a:pt x="0" y="342"/>
                </a:lnTo>
                <a:close/>
              </a:path>
            </a:pathLst>
          </a:custGeom>
          <a:solidFill>
            <a:srgbClr val="353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90259" y="5242471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5544" y="0"/>
                </a:lnTo>
              </a:path>
            </a:pathLst>
          </a:custGeom>
          <a:ln w="24612">
            <a:solidFill>
              <a:srgbClr val="3538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55791" y="5230164"/>
            <a:ext cx="11430" cy="24765"/>
          </a:xfrm>
          <a:custGeom>
            <a:avLst/>
            <a:gdLst/>
            <a:ahLst/>
            <a:cxnLst/>
            <a:rect l="l" t="t" r="r" b="b"/>
            <a:pathLst>
              <a:path w="11429" h="24764">
                <a:moveTo>
                  <a:pt x="0" y="24612"/>
                </a:moveTo>
                <a:lnTo>
                  <a:pt x="11010" y="24612"/>
                </a:lnTo>
                <a:lnTo>
                  <a:pt x="11010" y="0"/>
                </a:lnTo>
                <a:lnTo>
                  <a:pt x="0" y="0"/>
                </a:lnTo>
                <a:lnTo>
                  <a:pt x="0" y="24612"/>
                </a:lnTo>
                <a:close/>
              </a:path>
            </a:pathLst>
          </a:custGeom>
          <a:solidFill>
            <a:srgbClr val="262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59976" y="1907044"/>
            <a:ext cx="4274820" cy="11430"/>
          </a:xfrm>
          <a:custGeom>
            <a:avLst/>
            <a:gdLst/>
            <a:ahLst/>
            <a:cxnLst/>
            <a:rect l="l" t="t" r="r" b="b"/>
            <a:pathLst>
              <a:path w="4274820" h="11430">
                <a:moveTo>
                  <a:pt x="-1993" y="5529"/>
                </a:moveTo>
                <a:lnTo>
                  <a:pt x="4276445" y="5529"/>
                </a:lnTo>
              </a:path>
            </a:pathLst>
          </a:custGeom>
          <a:ln w="15046">
            <a:solidFill>
              <a:srgbClr val="2276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459976" y="3658056"/>
            <a:ext cx="4274820" cy="11430"/>
          </a:xfrm>
          <a:custGeom>
            <a:avLst/>
            <a:gdLst/>
            <a:ahLst/>
            <a:cxnLst/>
            <a:rect l="l" t="t" r="r" b="b"/>
            <a:pathLst>
              <a:path w="4274820" h="11429">
                <a:moveTo>
                  <a:pt x="-1993" y="5529"/>
                </a:moveTo>
                <a:lnTo>
                  <a:pt x="4276445" y="5529"/>
                </a:lnTo>
              </a:path>
            </a:pathLst>
          </a:custGeom>
          <a:ln w="15046">
            <a:solidFill>
              <a:srgbClr val="2276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59976" y="4763927"/>
            <a:ext cx="4274820" cy="11430"/>
          </a:xfrm>
          <a:custGeom>
            <a:avLst/>
            <a:gdLst/>
            <a:ahLst/>
            <a:cxnLst/>
            <a:rect l="l" t="t" r="r" b="b"/>
            <a:pathLst>
              <a:path w="4274820" h="11429">
                <a:moveTo>
                  <a:pt x="-1993" y="5529"/>
                </a:moveTo>
                <a:lnTo>
                  <a:pt x="4276445" y="5529"/>
                </a:lnTo>
              </a:path>
            </a:pathLst>
          </a:custGeom>
          <a:ln w="15046">
            <a:solidFill>
              <a:srgbClr val="2276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459976" y="5402487"/>
            <a:ext cx="4274820" cy="11430"/>
          </a:xfrm>
          <a:custGeom>
            <a:avLst/>
            <a:gdLst/>
            <a:ahLst/>
            <a:cxnLst/>
            <a:rect l="l" t="t" r="r" b="b"/>
            <a:pathLst>
              <a:path w="4274820" h="11429">
                <a:moveTo>
                  <a:pt x="-1993" y="5524"/>
                </a:moveTo>
                <a:lnTo>
                  <a:pt x="4276445" y="5524"/>
                </a:lnTo>
              </a:path>
            </a:pathLst>
          </a:custGeom>
          <a:ln w="15036">
            <a:solidFill>
              <a:srgbClr val="2276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459976" y="4105331"/>
            <a:ext cx="4274820" cy="11430"/>
          </a:xfrm>
          <a:custGeom>
            <a:avLst/>
            <a:gdLst/>
            <a:ahLst/>
            <a:cxnLst/>
            <a:rect l="l" t="t" r="r" b="b"/>
            <a:pathLst>
              <a:path w="4274820" h="11429">
                <a:moveTo>
                  <a:pt x="-1993" y="5524"/>
                </a:moveTo>
                <a:lnTo>
                  <a:pt x="4276445" y="5524"/>
                </a:lnTo>
              </a:path>
            </a:pathLst>
          </a:custGeom>
          <a:ln w="15036">
            <a:solidFill>
              <a:srgbClr val="2276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459976" y="1239392"/>
            <a:ext cx="4274820" cy="11430"/>
          </a:xfrm>
          <a:custGeom>
            <a:avLst/>
            <a:gdLst/>
            <a:ahLst/>
            <a:cxnLst/>
            <a:rect l="l" t="t" r="r" b="b"/>
            <a:pathLst>
              <a:path w="4274820" h="11430">
                <a:moveTo>
                  <a:pt x="-1993" y="5524"/>
                </a:moveTo>
                <a:lnTo>
                  <a:pt x="4276445" y="5524"/>
                </a:lnTo>
              </a:path>
            </a:pathLst>
          </a:custGeom>
          <a:ln w="15036">
            <a:solidFill>
              <a:srgbClr val="2276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459976" y="2811947"/>
            <a:ext cx="4274820" cy="11430"/>
          </a:xfrm>
          <a:custGeom>
            <a:avLst/>
            <a:gdLst/>
            <a:ahLst/>
            <a:cxnLst/>
            <a:rect l="l" t="t" r="r" b="b"/>
            <a:pathLst>
              <a:path w="4274820" h="11430">
                <a:moveTo>
                  <a:pt x="-1993" y="5524"/>
                </a:moveTo>
                <a:lnTo>
                  <a:pt x="4276445" y="5524"/>
                </a:lnTo>
              </a:path>
            </a:pathLst>
          </a:custGeom>
          <a:ln w="15036">
            <a:solidFill>
              <a:srgbClr val="2276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8098538" y="5671846"/>
            <a:ext cx="19304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56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9165533" y="5671846"/>
            <a:ext cx="30289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20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r>
              <a:rPr sz="1150" spc="-85" dirty="0">
                <a:solidFill>
                  <a:srgbClr val="58595B"/>
                </a:solidFill>
                <a:latin typeface="Arial"/>
                <a:cs typeface="Arial"/>
              </a:rPr>
              <a:t>,</a:t>
            </a:r>
            <a:r>
              <a:rPr sz="1150" spc="15" dirty="0">
                <a:solidFill>
                  <a:srgbClr val="58595B"/>
                </a:solidFill>
                <a:latin typeface="Arial"/>
                <a:cs typeface="Arial"/>
              </a:rPr>
              <a:t>18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599674" y="5622297"/>
            <a:ext cx="7226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2276BC"/>
                </a:solidFill>
                <a:latin typeface="Arial"/>
                <a:cs typeface="Arial"/>
              </a:rPr>
              <a:t>Reloj  </a:t>
            </a:r>
            <a:r>
              <a:rPr sz="950" b="1" dirty="0">
                <a:solidFill>
                  <a:srgbClr val="2276BC"/>
                </a:solidFill>
                <a:latin typeface="Arial"/>
                <a:cs typeface="Arial"/>
              </a:rPr>
              <a:t>despertador</a:t>
            </a:r>
            <a:endParaRPr sz="95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745298" y="5937364"/>
            <a:ext cx="46355" cy="74295"/>
          </a:xfrm>
          <a:custGeom>
            <a:avLst/>
            <a:gdLst/>
            <a:ahLst/>
            <a:cxnLst/>
            <a:rect l="l" t="t" r="r" b="b"/>
            <a:pathLst>
              <a:path w="46354" h="74295">
                <a:moveTo>
                  <a:pt x="1828" y="0"/>
                </a:moveTo>
                <a:lnTo>
                  <a:pt x="0" y="74015"/>
                </a:lnTo>
                <a:lnTo>
                  <a:pt x="16903" y="74028"/>
                </a:lnTo>
                <a:lnTo>
                  <a:pt x="46291" y="10337"/>
                </a:lnTo>
                <a:lnTo>
                  <a:pt x="1828" y="0"/>
                </a:lnTo>
                <a:close/>
              </a:path>
            </a:pathLst>
          </a:custGeom>
          <a:solidFill>
            <a:srgbClr val="2B4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992160" y="5937505"/>
            <a:ext cx="46355" cy="74295"/>
          </a:xfrm>
          <a:custGeom>
            <a:avLst/>
            <a:gdLst/>
            <a:ahLst/>
            <a:cxnLst/>
            <a:rect l="l" t="t" r="r" b="b"/>
            <a:pathLst>
              <a:path w="46354" h="74295">
                <a:moveTo>
                  <a:pt x="44475" y="0"/>
                </a:moveTo>
                <a:lnTo>
                  <a:pt x="0" y="10287"/>
                </a:lnTo>
                <a:lnTo>
                  <a:pt x="29273" y="74028"/>
                </a:lnTo>
                <a:lnTo>
                  <a:pt x="46177" y="74028"/>
                </a:lnTo>
                <a:lnTo>
                  <a:pt x="44475" y="0"/>
                </a:lnTo>
                <a:close/>
              </a:path>
            </a:pathLst>
          </a:custGeom>
          <a:solidFill>
            <a:srgbClr val="172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702113" y="5630875"/>
            <a:ext cx="188595" cy="376555"/>
          </a:xfrm>
          <a:custGeom>
            <a:avLst/>
            <a:gdLst/>
            <a:ahLst/>
            <a:cxnLst/>
            <a:rect l="l" t="t" r="r" b="b"/>
            <a:pathLst>
              <a:path w="188595" h="376554">
                <a:moveTo>
                  <a:pt x="188125" y="0"/>
                </a:moveTo>
                <a:lnTo>
                  <a:pt x="138136" y="6687"/>
                </a:lnTo>
                <a:lnTo>
                  <a:pt x="93211" y="25618"/>
                </a:lnTo>
                <a:lnTo>
                  <a:pt x="55143" y="55000"/>
                </a:lnTo>
                <a:lnTo>
                  <a:pt x="25724" y="93042"/>
                </a:lnTo>
                <a:lnTo>
                  <a:pt x="6745" y="137950"/>
                </a:lnTo>
                <a:lnTo>
                  <a:pt x="0" y="187934"/>
                </a:lnTo>
                <a:lnTo>
                  <a:pt x="6685" y="237924"/>
                </a:lnTo>
                <a:lnTo>
                  <a:pt x="25612" y="282851"/>
                </a:lnTo>
                <a:lnTo>
                  <a:pt x="54990" y="320921"/>
                </a:lnTo>
                <a:lnTo>
                  <a:pt x="93030" y="350341"/>
                </a:lnTo>
                <a:lnTo>
                  <a:pt x="137941" y="369318"/>
                </a:lnTo>
                <a:lnTo>
                  <a:pt x="187934" y="376059"/>
                </a:lnTo>
                <a:lnTo>
                  <a:pt x="188125" y="0"/>
                </a:lnTo>
                <a:close/>
              </a:path>
            </a:pathLst>
          </a:custGeom>
          <a:solidFill>
            <a:srgbClr val="F15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890047" y="5630875"/>
            <a:ext cx="188595" cy="376555"/>
          </a:xfrm>
          <a:custGeom>
            <a:avLst/>
            <a:gdLst/>
            <a:ahLst/>
            <a:cxnLst/>
            <a:rect l="l" t="t" r="r" b="b"/>
            <a:pathLst>
              <a:path w="188595" h="376554">
                <a:moveTo>
                  <a:pt x="190" y="0"/>
                </a:moveTo>
                <a:lnTo>
                  <a:pt x="0" y="376059"/>
                </a:lnTo>
                <a:lnTo>
                  <a:pt x="49989" y="369372"/>
                </a:lnTo>
                <a:lnTo>
                  <a:pt x="94916" y="350440"/>
                </a:lnTo>
                <a:lnTo>
                  <a:pt x="132986" y="321057"/>
                </a:lnTo>
                <a:lnTo>
                  <a:pt x="162406" y="283013"/>
                </a:lnTo>
                <a:lnTo>
                  <a:pt x="181383" y="238101"/>
                </a:lnTo>
                <a:lnTo>
                  <a:pt x="188125" y="188112"/>
                </a:lnTo>
                <a:lnTo>
                  <a:pt x="181441" y="138126"/>
                </a:lnTo>
                <a:lnTo>
                  <a:pt x="162509" y="93202"/>
                </a:lnTo>
                <a:lnTo>
                  <a:pt x="133124" y="55132"/>
                </a:lnTo>
                <a:lnTo>
                  <a:pt x="95080" y="25712"/>
                </a:lnTo>
                <a:lnTo>
                  <a:pt x="50170" y="6736"/>
                </a:lnTo>
                <a:lnTo>
                  <a:pt x="190" y="0"/>
                </a:lnTo>
                <a:close/>
              </a:path>
            </a:pathLst>
          </a:custGeom>
          <a:solidFill>
            <a:srgbClr val="D339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743942" y="5672708"/>
            <a:ext cx="146685" cy="292735"/>
          </a:xfrm>
          <a:custGeom>
            <a:avLst/>
            <a:gdLst/>
            <a:ahLst/>
            <a:cxnLst/>
            <a:rect l="l" t="t" r="r" b="b"/>
            <a:pathLst>
              <a:path w="146685" h="292735">
                <a:moveTo>
                  <a:pt x="146291" y="0"/>
                </a:moveTo>
                <a:lnTo>
                  <a:pt x="100119" y="7444"/>
                </a:lnTo>
                <a:lnTo>
                  <a:pt x="59978" y="28203"/>
                </a:lnTo>
                <a:lnTo>
                  <a:pt x="28294" y="59851"/>
                </a:lnTo>
                <a:lnTo>
                  <a:pt x="7493" y="99959"/>
                </a:lnTo>
                <a:lnTo>
                  <a:pt x="0" y="146100"/>
                </a:lnTo>
                <a:lnTo>
                  <a:pt x="7443" y="192270"/>
                </a:lnTo>
                <a:lnTo>
                  <a:pt x="28202" y="232415"/>
                </a:lnTo>
                <a:lnTo>
                  <a:pt x="59853" y="264105"/>
                </a:lnTo>
                <a:lnTo>
                  <a:pt x="99973" y="284907"/>
                </a:lnTo>
                <a:lnTo>
                  <a:pt x="146138" y="292392"/>
                </a:lnTo>
                <a:lnTo>
                  <a:pt x="146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890080" y="5672708"/>
            <a:ext cx="146685" cy="292735"/>
          </a:xfrm>
          <a:custGeom>
            <a:avLst/>
            <a:gdLst/>
            <a:ahLst/>
            <a:cxnLst/>
            <a:rect l="l" t="t" r="r" b="b"/>
            <a:pathLst>
              <a:path w="146685" h="292735">
                <a:moveTo>
                  <a:pt x="152" y="0"/>
                </a:moveTo>
                <a:lnTo>
                  <a:pt x="0" y="292392"/>
                </a:lnTo>
                <a:lnTo>
                  <a:pt x="46159" y="284954"/>
                </a:lnTo>
                <a:lnTo>
                  <a:pt x="86293" y="264196"/>
                </a:lnTo>
                <a:lnTo>
                  <a:pt x="117973" y="232547"/>
                </a:lnTo>
                <a:lnTo>
                  <a:pt x="138773" y="192432"/>
                </a:lnTo>
                <a:lnTo>
                  <a:pt x="146265" y="146278"/>
                </a:lnTo>
                <a:lnTo>
                  <a:pt x="138824" y="100112"/>
                </a:lnTo>
                <a:lnTo>
                  <a:pt x="118068" y="59975"/>
                </a:lnTo>
                <a:lnTo>
                  <a:pt x="86422" y="28293"/>
                </a:lnTo>
                <a:lnTo>
                  <a:pt x="46309" y="7493"/>
                </a:lnTo>
                <a:lnTo>
                  <a:pt x="152" y="0"/>
                </a:lnTo>
                <a:close/>
              </a:path>
            </a:pathLst>
          </a:custGeom>
          <a:solidFill>
            <a:srgbClr val="F3F2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689876" y="5496028"/>
            <a:ext cx="400709" cy="2111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760647" y="5810162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209" y="0"/>
                </a:moveTo>
                <a:lnTo>
                  <a:pt x="0" y="2222"/>
                </a:lnTo>
                <a:lnTo>
                  <a:pt x="0" y="21018"/>
                </a:lnTo>
                <a:lnTo>
                  <a:pt x="2209" y="23228"/>
                </a:lnTo>
                <a:lnTo>
                  <a:pt x="18326" y="23241"/>
                </a:lnTo>
                <a:lnTo>
                  <a:pt x="21018" y="23228"/>
                </a:lnTo>
                <a:lnTo>
                  <a:pt x="23215" y="21018"/>
                </a:lnTo>
                <a:lnTo>
                  <a:pt x="23228" y="2222"/>
                </a:lnTo>
                <a:lnTo>
                  <a:pt x="21031" y="25"/>
                </a:lnTo>
                <a:lnTo>
                  <a:pt x="2209" y="0"/>
                </a:lnTo>
                <a:close/>
              </a:path>
            </a:pathLst>
          </a:custGeom>
          <a:solidFill>
            <a:srgbClr val="F15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996416" y="5808593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2209" y="0"/>
                </a:moveTo>
                <a:lnTo>
                  <a:pt x="0" y="2171"/>
                </a:lnTo>
                <a:lnTo>
                  <a:pt x="0" y="21005"/>
                </a:lnTo>
                <a:lnTo>
                  <a:pt x="2209" y="23228"/>
                </a:lnTo>
                <a:lnTo>
                  <a:pt x="21018" y="23215"/>
                </a:lnTo>
                <a:lnTo>
                  <a:pt x="23202" y="21005"/>
                </a:lnTo>
                <a:lnTo>
                  <a:pt x="23190" y="2171"/>
                </a:lnTo>
                <a:lnTo>
                  <a:pt x="21031" y="25"/>
                </a:lnTo>
                <a:lnTo>
                  <a:pt x="4914" y="25"/>
                </a:lnTo>
                <a:lnTo>
                  <a:pt x="2209" y="0"/>
                </a:lnTo>
                <a:close/>
              </a:path>
              <a:path w="23495" h="23495">
                <a:moveTo>
                  <a:pt x="21018" y="23215"/>
                </a:moveTo>
                <a:lnTo>
                  <a:pt x="4876" y="23215"/>
                </a:lnTo>
                <a:lnTo>
                  <a:pt x="21005" y="23228"/>
                </a:lnTo>
                <a:close/>
              </a:path>
            </a:pathLst>
          </a:custGeom>
          <a:solidFill>
            <a:srgbClr val="F15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877261" y="5930681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4876" y="0"/>
                </a:moveTo>
                <a:lnTo>
                  <a:pt x="2196" y="25"/>
                </a:lnTo>
                <a:lnTo>
                  <a:pt x="12" y="2184"/>
                </a:lnTo>
                <a:lnTo>
                  <a:pt x="0" y="21018"/>
                </a:lnTo>
                <a:lnTo>
                  <a:pt x="2197" y="23202"/>
                </a:lnTo>
                <a:lnTo>
                  <a:pt x="4876" y="23228"/>
                </a:lnTo>
                <a:lnTo>
                  <a:pt x="21031" y="23202"/>
                </a:lnTo>
                <a:lnTo>
                  <a:pt x="23215" y="21018"/>
                </a:lnTo>
                <a:lnTo>
                  <a:pt x="23202" y="2184"/>
                </a:lnTo>
                <a:lnTo>
                  <a:pt x="21031" y="25"/>
                </a:lnTo>
                <a:lnTo>
                  <a:pt x="4876" y="0"/>
                </a:lnTo>
                <a:close/>
              </a:path>
              <a:path w="23495" h="23495">
                <a:moveTo>
                  <a:pt x="21018" y="12"/>
                </a:moveTo>
                <a:lnTo>
                  <a:pt x="18351" y="25"/>
                </a:lnTo>
                <a:lnTo>
                  <a:pt x="21031" y="25"/>
                </a:lnTo>
                <a:close/>
              </a:path>
            </a:pathLst>
          </a:custGeom>
          <a:solidFill>
            <a:srgbClr val="F15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829546" y="5734230"/>
            <a:ext cx="122085" cy="1007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7" name="Gráfico 166">
            <a:extLst>
              <a:ext uri="{FF2B5EF4-FFF2-40B4-BE49-F238E27FC236}">
                <a16:creationId xmlns:a16="http://schemas.microsoft.com/office/drawing/2014/main" id="{B9F3BBD3-794A-4B4D-B461-5F28E47D74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168" name="CuadroTexto 167">
            <a:extLst>
              <a:ext uri="{FF2B5EF4-FFF2-40B4-BE49-F238E27FC236}">
                <a16:creationId xmlns:a16="http://schemas.microsoft.com/office/drawing/2014/main" id="{EE196140-F547-4303-8208-2D35CECA3E37}"/>
              </a:ext>
            </a:extLst>
          </p:cNvPr>
          <p:cNvSpPr txBox="1"/>
          <p:nvPr/>
        </p:nvSpPr>
        <p:spPr>
          <a:xfrm>
            <a:off x="10255050" y="5773231"/>
            <a:ext cx="4143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4148"/>
            <a:ext cx="10812378" cy="618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57012" y="3998691"/>
            <a:ext cx="224154" cy="23075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Campos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electromagnéticos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9624" y="1586534"/>
            <a:ext cx="37249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185C95"/>
                </a:solidFill>
                <a:latin typeface="Arial"/>
                <a:cs typeface="Arial"/>
              </a:rPr>
              <a:t>EL ESPECTRO</a:t>
            </a:r>
            <a:r>
              <a:rPr sz="1600" b="1" spc="-120" dirty="0">
                <a:solidFill>
                  <a:srgbClr val="185C95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85C95"/>
                </a:solidFill>
                <a:latin typeface="Arial"/>
                <a:cs typeface="Arial"/>
              </a:rPr>
              <a:t>ELECTROMAGNÉTICO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6157" y="1891715"/>
            <a:ext cx="2045970" cy="1457960"/>
          </a:xfrm>
          <a:custGeom>
            <a:avLst/>
            <a:gdLst/>
            <a:ahLst/>
            <a:cxnLst/>
            <a:rect l="l" t="t" r="r" b="b"/>
            <a:pathLst>
              <a:path w="2045970" h="1457960">
                <a:moveTo>
                  <a:pt x="2045474" y="0"/>
                </a:moveTo>
                <a:lnTo>
                  <a:pt x="0" y="0"/>
                </a:lnTo>
                <a:lnTo>
                  <a:pt x="0" y="1457502"/>
                </a:lnTo>
                <a:lnTo>
                  <a:pt x="2045474" y="1457502"/>
                </a:lnTo>
                <a:lnTo>
                  <a:pt x="2045474" y="0"/>
                </a:lnTo>
                <a:close/>
              </a:path>
            </a:pathLst>
          </a:custGeom>
          <a:solidFill>
            <a:srgbClr val="B3E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6625" y="1891715"/>
            <a:ext cx="1755139" cy="1457960"/>
          </a:xfrm>
          <a:custGeom>
            <a:avLst/>
            <a:gdLst/>
            <a:ahLst/>
            <a:cxnLst/>
            <a:rect l="l" t="t" r="r" b="b"/>
            <a:pathLst>
              <a:path w="1755139" h="1457960">
                <a:moveTo>
                  <a:pt x="1754809" y="0"/>
                </a:moveTo>
                <a:lnTo>
                  <a:pt x="0" y="0"/>
                </a:lnTo>
                <a:lnTo>
                  <a:pt x="0" y="1457502"/>
                </a:lnTo>
                <a:lnTo>
                  <a:pt x="1754809" y="1457502"/>
                </a:lnTo>
                <a:lnTo>
                  <a:pt x="1754809" y="0"/>
                </a:lnTo>
                <a:close/>
              </a:path>
            </a:pathLst>
          </a:custGeom>
          <a:solidFill>
            <a:srgbClr val="FFD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9414" y="3213546"/>
            <a:ext cx="1752600" cy="144145"/>
          </a:xfrm>
          <a:custGeom>
            <a:avLst/>
            <a:gdLst/>
            <a:ahLst/>
            <a:cxnLst/>
            <a:rect l="l" t="t" r="r" b="b"/>
            <a:pathLst>
              <a:path w="1752600" h="144145">
                <a:moveTo>
                  <a:pt x="1643316" y="0"/>
                </a:moveTo>
                <a:lnTo>
                  <a:pt x="109270" y="0"/>
                </a:lnTo>
                <a:lnTo>
                  <a:pt x="66736" y="8588"/>
                </a:lnTo>
                <a:lnTo>
                  <a:pt x="32004" y="32008"/>
                </a:lnTo>
                <a:lnTo>
                  <a:pt x="8586" y="66742"/>
                </a:lnTo>
                <a:lnTo>
                  <a:pt x="0" y="109270"/>
                </a:lnTo>
                <a:lnTo>
                  <a:pt x="0" y="143929"/>
                </a:lnTo>
                <a:lnTo>
                  <a:pt x="1752587" y="143929"/>
                </a:lnTo>
                <a:lnTo>
                  <a:pt x="1752587" y="109270"/>
                </a:lnTo>
                <a:lnTo>
                  <a:pt x="1744000" y="66742"/>
                </a:lnTo>
                <a:lnTo>
                  <a:pt x="1720583" y="32008"/>
                </a:lnTo>
                <a:lnTo>
                  <a:pt x="1685850" y="8588"/>
                </a:lnTo>
                <a:lnTo>
                  <a:pt x="1643316" y="0"/>
                </a:lnTo>
                <a:close/>
              </a:path>
            </a:pathLst>
          </a:custGeom>
          <a:solidFill>
            <a:srgbClr val="FAA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813" y="3586048"/>
            <a:ext cx="620395" cy="693420"/>
          </a:xfrm>
          <a:custGeom>
            <a:avLst/>
            <a:gdLst/>
            <a:ahLst/>
            <a:cxnLst/>
            <a:rect l="l" t="t" r="r" b="b"/>
            <a:pathLst>
              <a:path w="620394" h="693420">
                <a:moveTo>
                  <a:pt x="620115" y="693229"/>
                </a:moveTo>
                <a:lnTo>
                  <a:pt x="0" y="693229"/>
                </a:lnTo>
                <a:lnTo>
                  <a:pt x="0" y="0"/>
                </a:lnTo>
                <a:lnTo>
                  <a:pt x="620115" y="0"/>
                </a:lnTo>
                <a:lnTo>
                  <a:pt x="620115" y="693229"/>
                </a:lnTo>
                <a:close/>
              </a:path>
            </a:pathLst>
          </a:custGeom>
          <a:solidFill>
            <a:srgbClr val="B3E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2263" y="3586048"/>
            <a:ext cx="580390" cy="693420"/>
          </a:xfrm>
          <a:custGeom>
            <a:avLst/>
            <a:gdLst/>
            <a:ahLst/>
            <a:cxnLst/>
            <a:rect l="l" t="t" r="r" b="b"/>
            <a:pathLst>
              <a:path w="580389" h="693420">
                <a:moveTo>
                  <a:pt x="580301" y="693229"/>
                </a:moveTo>
                <a:lnTo>
                  <a:pt x="0" y="693229"/>
                </a:lnTo>
                <a:lnTo>
                  <a:pt x="0" y="0"/>
                </a:lnTo>
                <a:lnTo>
                  <a:pt x="580301" y="0"/>
                </a:lnTo>
                <a:lnTo>
                  <a:pt x="580301" y="693229"/>
                </a:lnTo>
                <a:close/>
              </a:path>
            </a:pathLst>
          </a:custGeom>
          <a:solidFill>
            <a:srgbClr val="B3E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8886" y="3586048"/>
            <a:ext cx="1750060" cy="693420"/>
          </a:xfrm>
          <a:custGeom>
            <a:avLst/>
            <a:gdLst/>
            <a:ahLst/>
            <a:cxnLst/>
            <a:rect l="l" t="t" r="r" b="b"/>
            <a:pathLst>
              <a:path w="1750060" h="693420">
                <a:moveTo>
                  <a:pt x="1749933" y="693229"/>
                </a:moveTo>
                <a:lnTo>
                  <a:pt x="0" y="693229"/>
                </a:lnTo>
                <a:lnTo>
                  <a:pt x="0" y="0"/>
                </a:lnTo>
                <a:lnTo>
                  <a:pt x="1749933" y="0"/>
                </a:lnTo>
                <a:lnTo>
                  <a:pt x="1749933" y="693229"/>
                </a:lnTo>
                <a:close/>
              </a:path>
            </a:pathLst>
          </a:custGeom>
          <a:solidFill>
            <a:srgbClr val="FFD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4303" y="3586048"/>
            <a:ext cx="2052955" cy="693420"/>
          </a:xfrm>
          <a:custGeom>
            <a:avLst/>
            <a:gdLst/>
            <a:ahLst/>
            <a:cxnLst/>
            <a:rect l="l" t="t" r="r" b="b"/>
            <a:pathLst>
              <a:path w="2052954" h="693420">
                <a:moveTo>
                  <a:pt x="2052447" y="693229"/>
                </a:moveTo>
                <a:lnTo>
                  <a:pt x="0" y="693229"/>
                </a:lnTo>
                <a:lnTo>
                  <a:pt x="0" y="0"/>
                </a:lnTo>
                <a:lnTo>
                  <a:pt x="2052447" y="0"/>
                </a:lnTo>
                <a:lnTo>
                  <a:pt x="2052447" y="693229"/>
                </a:lnTo>
                <a:close/>
              </a:path>
            </a:pathLst>
          </a:custGeom>
          <a:solidFill>
            <a:srgbClr val="B3E4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612" y="3747026"/>
            <a:ext cx="1772920" cy="511809"/>
          </a:xfrm>
          <a:custGeom>
            <a:avLst/>
            <a:gdLst/>
            <a:ahLst/>
            <a:cxnLst/>
            <a:rect l="l" t="t" r="r" b="b"/>
            <a:pathLst>
              <a:path w="1772920" h="511810">
                <a:moveTo>
                  <a:pt x="0" y="192398"/>
                </a:moveTo>
                <a:lnTo>
                  <a:pt x="139121" y="432002"/>
                </a:lnTo>
                <a:lnTo>
                  <a:pt x="240479" y="511595"/>
                </a:lnTo>
                <a:lnTo>
                  <a:pt x="353560" y="430934"/>
                </a:lnTo>
                <a:lnTo>
                  <a:pt x="527850" y="189770"/>
                </a:lnTo>
                <a:lnTo>
                  <a:pt x="570332" y="133356"/>
                </a:lnTo>
                <a:lnTo>
                  <a:pt x="611861" y="88180"/>
                </a:lnTo>
                <a:lnTo>
                  <a:pt x="652316" y="53360"/>
                </a:lnTo>
                <a:lnTo>
                  <a:pt x="691576" y="28014"/>
                </a:lnTo>
                <a:lnTo>
                  <a:pt x="729520" y="11260"/>
                </a:lnTo>
                <a:lnTo>
                  <a:pt x="800977" y="0"/>
                </a:lnTo>
                <a:lnTo>
                  <a:pt x="834248" y="3729"/>
                </a:lnTo>
                <a:lnTo>
                  <a:pt x="895270" y="25497"/>
                </a:lnTo>
                <a:lnTo>
                  <a:pt x="948125" y="60465"/>
                </a:lnTo>
                <a:lnTo>
                  <a:pt x="991847" y="101577"/>
                </a:lnTo>
                <a:lnTo>
                  <a:pt x="1027900" y="145542"/>
                </a:lnTo>
                <a:lnTo>
                  <a:pt x="1058659" y="195594"/>
                </a:lnTo>
                <a:lnTo>
                  <a:pt x="1081146" y="241465"/>
                </a:lnTo>
                <a:lnTo>
                  <a:pt x="1093009" y="263571"/>
                </a:lnTo>
                <a:lnTo>
                  <a:pt x="1123557" y="310371"/>
                </a:lnTo>
                <a:lnTo>
                  <a:pt x="1162415" y="351834"/>
                </a:lnTo>
                <a:lnTo>
                  <a:pt x="1208639" y="377421"/>
                </a:lnTo>
                <a:lnTo>
                  <a:pt x="1234219" y="380967"/>
                </a:lnTo>
                <a:lnTo>
                  <a:pt x="1261286" y="376591"/>
                </a:lnTo>
                <a:lnTo>
                  <a:pt x="1319411" y="338804"/>
                </a:lnTo>
                <a:lnTo>
                  <a:pt x="1350233" y="302757"/>
                </a:lnTo>
                <a:lnTo>
                  <a:pt x="1382070" y="253518"/>
                </a:lnTo>
                <a:lnTo>
                  <a:pt x="1414805" y="189770"/>
                </a:lnTo>
                <a:lnTo>
                  <a:pt x="1554634" y="9338"/>
                </a:lnTo>
                <a:lnTo>
                  <a:pt x="1668362" y="30335"/>
                </a:lnTo>
                <a:lnTo>
                  <a:pt x="1744802" y="131707"/>
                </a:lnTo>
                <a:lnTo>
                  <a:pt x="1772767" y="192398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51385" y="3756365"/>
            <a:ext cx="491490" cy="502284"/>
          </a:xfrm>
          <a:custGeom>
            <a:avLst/>
            <a:gdLst/>
            <a:ahLst/>
            <a:cxnLst/>
            <a:rect l="l" t="t" r="r" b="b"/>
            <a:pathLst>
              <a:path w="491489" h="502285">
                <a:moveTo>
                  <a:pt x="0" y="183060"/>
                </a:moveTo>
                <a:lnTo>
                  <a:pt x="64540" y="422663"/>
                </a:lnTo>
                <a:lnTo>
                  <a:pt x="111561" y="502257"/>
                </a:lnTo>
                <a:lnTo>
                  <a:pt x="164018" y="421595"/>
                </a:lnTo>
                <a:lnTo>
                  <a:pt x="244868" y="180431"/>
                </a:lnTo>
                <a:lnTo>
                  <a:pt x="341142" y="0"/>
                </a:lnTo>
                <a:lnTo>
                  <a:pt x="419447" y="20997"/>
                </a:lnTo>
                <a:lnTo>
                  <a:pt x="472081" y="122368"/>
                </a:lnTo>
                <a:lnTo>
                  <a:pt x="491337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2723" y="3756365"/>
            <a:ext cx="445770" cy="502284"/>
          </a:xfrm>
          <a:custGeom>
            <a:avLst/>
            <a:gdLst/>
            <a:ahLst/>
            <a:cxnLst/>
            <a:rect l="l" t="t" r="r" b="b"/>
            <a:pathLst>
              <a:path w="445770" h="502285">
                <a:moveTo>
                  <a:pt x="0" y="183060"/>
                </a:moveTo>
                <a:lnTo>
                  <a:pt x="58534" y="422663"/>
                </a:lnTo>
                <a:lnTo>
                  <a:pt x="101179" y="502257"/>
                </a:lnTo>
                <a:lnTo>
                  <a:pt x="148756" y="421595"/>
                </a:lnTo>
                <a:lnTo>
                  <a:pt x="222084" y="180431"/>
                </a:lnTo>
                <a:lnTo>
                  <a:pt x="309405" y="0"/>
                </a:lnTo>
                <a:lnTo>
                  <a:pt x="380423" y="20997"/>
                </a:lnTo>
                <a:lnTo>
                  <a:pt x="428155" y="122368"/>
                </a:lnTo>
                <a:lnTo>
                  <a:pt x="445617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8344" y="3756365"/>
            <a:ext cx="346710" cy="502284"/>
          </a:xfrm>
          <a:custGeom>
            <a:avLst/>
            <a:gdLst/>
            <a:ahLst/>
            <a:cxnLst/>
            <a:rect l="l" t="t" r="r" b="b"/>
            <a:pathLst>
              <a:path w="346710" h="502285">
                <a:moveTo>
                  <a:pt x="0" y="183060"/>
                </a:moveTo>
                <a:lnTo>
                  <a:pt x="45494" y="422663"/>
                </a:lnTo>
                <a:lnTo>
                  <a:pt x="78638" y="502257"/>
                </a:lnTo>
                <a:lnTo>
                  <a:pt x="115610" y="421595"/>
                </a:lnTo>
                <a:lnTo>
                  <a:pt x="172593" y="180431"/>
                </a:lnTo>
                <a:lnTo>
                  <a:pt x="240458" y="0"/>
                </a:lnTo>
                <a:lnTo>
                  <a:pt x="295656" y="20997"/>
                </a:lnTo>
                <a:lnTo>
                  <a:pt x="332755" y="122368"/>
                </a:lnTo>
                <a:lnTo>
                  <a:pt x="346329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4668" y="3756365"/>
            <a:ext cx="320040" cy="502284"/>
          </a:xfrm>
          <a:custGeom>
            <a:avLst/>
            <a:gdLst/>
            <a:ahLst/>
            <a:cxnLst/>
            <a:rect l="l" t="t" r="r" b="b"/>
            <a:pathLst>
              <a:path w="320039" h="502285">
                <a:moveTo>
                  <a:pt x="0" y="183060"/>
                </a:moveTo>
                <a:lnTo>
                  <a:pt x="41971" y="422663"/>
                </a:lnTo>
                <a:lnTo>
                  <a:pt x="72548" y="502257"/>
                </a:lnTo>
                <a:lnTo>
                  <a:pt x="106659" y="421595"/>
                </a:lnTo>
                <a:lnTo>
                  <a:pt x="159232" y="180431"/>
                </a:lnTo>
                <a:lnTo>
                  <a:pt x="221846" y="0"/>
                </a:lnTo>
                <a:lnTo>
                  <a:pt x="272770" y="20997"/>
                </a:lnTo>
                <a:lnTo>
                  <a:pt x="306997" y="122368"/>
                </a:lnTo>
                <a:lnTo>
                  <a:pt x="319519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4189" y="3756365"/>
            <a:ext cx="236220" cy="502284"/>
          </a:xfrm>
          <a:custGeom>
            <a:avLst/>
            <a:gdLst/>
            <a:ahLst/>
            <a:cxnLst/>
            <a:rect l="l" t="t" r="r" b="b"/>
            <a:pathLst>
              <a:path w="236220" h="502285">
                <a:moveTo>
                  <a:pt x="0" y="183060"/>
                </a:moveTo>
                <a:lnTo>
                  <a:pt x="30998" y="422663"/>
                </a:lnTo>
                <a:lnTo>
                  <a:pt x="53581" y="502257"/>
                </a:lnTo>
                <a:lnTo>
                  <a:pt x="78774" y="421595"/>
                </a:lnTo>
                <a:lnTo>
                  <a:pt x="117602" y="180431"/>
                </a:lnTo>
                <a:lnTo>
                  <a:pt x="163841" y="0"/>
                </a:lnTo>
                <a:lnTo>
                  <a:pt x="201450" y="20997"/>
                </a:lnTo>
                <a:lnTo>
                  <a:pt x="226729" y="122368"/>
                </a:lnTo>
                <a:lnTo>
                  <a:pt x="235978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0168" y="3756365"/>
            <a:ext cx="236220" cy="502284"/>
          </a:xfrm>
          <a:custGeom>
            <a:avLst/>
            <a:gdLst/>
            <a:ahLst/>
            <a:cxnLst/>
            <a:rect l="l" t="t" r="r" b="b"/>
            <a:pathLst>
              <a:path w="236220" h="502285">
                <a:moveTo>
                  <a:pt x="0" y="183060"/>
                </a:moveTo>
                <a:lnTo>
                  <a:pt x="30998" y="422663"/>
                </a:lnTo>
                <a:lnTo>
                  <a:pt x="53581" y="502257"/>
                </a:lnTo>
                <a:lnTo>
                  <a:pt x="78774" y="421595"/>
                </a:lnTo>
                <a:lnTo>
                  <a:pt x="117602" y="180431"/>
                </a:lnTo>
                <a:lnTo>
                  <a:pt x="163841" y="0"/>
                </a:lnTo>
                <a:lnTo>
                  <a:pt x="201450" y="20997"/>
                </a:lnTo>
                <a:lnTo>
                  <a:pt x="226729" y="122368"/>
                </a:lnTo>
                <a:lnTo>
                  <a:pt x="235978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6147" y="3756365"/>
            <a:ext cx="190500" cy="502284"/>
          </a:xfrm>
          <a:custGeom>
            <a:avLst/>
            <a:gdLst/>
            <a:ahLst/>
            <a:cxnLst/>
            <a:rect l="l" t="t" r="r" b="b"/>
            <a:pathLst>
              <a:path w="190500" h="502285">
                <a:moveTo>
                  <a:pt x="0" y="183060"/>
                </a:moveTo>
                <a:lnTo>
                  <a:pt x="24991" y="422663"/>
                </a:lnTo>
                <a:lnTo>
                  <a:pt x="43199" y="502257"/>
                </a:lnTo>
                <a:lnTo>
                  <a:pt x="63511" y="421595"/>
                </a:lnTo>
                <a:lnTo>
                  <a:pt x="94818" y="180431"/>
                </a:lnTo>
                <a:lnTo>
                  <a:pt x="132099" y="0"/>
                </a:lnTo>
                <a:lnTo>
                  <a:pt x="162421" y="20997"/>
                </a:lnTo>
                <a:lnTo>
                  <a:pt x="182802" y="122368"/>
                </a:lnTo>
                <a:lnTo>
                  <a:pt x="190258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16412" y="3756365"/>
            <a:ext cx="156210" cy="502284"/>
          </a:xfrm>
          <a:custGeom>
            <a:avLst/>
            <a:gdLst/>
            <a:ahLst/>
            <a:cxnLst/>
            <a:rect l="l" t="t" r="r" b="b"/>
            <a:pathLst>
              <a:path w="156210" h="502285">
                <a:moveTo>
                  <a:pt x="0" y="183060"/>
                </a:moveTo>
                <a:lnTo>
                  <a:pt x="20435" y="422663"/>
                </a:lnTo>
                <a:lnTo>
                  <a:pt x="35323" y="502257"/>
                </a:lnTo>
                <a:lnTo>
                  <a:pt x="51933" y="421595"/>
                </a:lnTo>
                <a:lnTo>
                  <a:pt x="77533" y="180431"/>
                </a:lnTo>
                <a:lnTo>
                  <a:pt x="108026" y="0"/>
                </a:lnTo>
                <a:lnTo>
                  <a:pt x="132824" y="20997"/>
                </a:lnTo>
                <a:lnTo>
                  <a:pt x="149490" y="122368"/>
                </a:lnTo>
                <a:lnTo>
                  <a:pt x="155587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72000" y="3756365"/>
            <a:ext cx="156210" cy="502284"/>
          </a:xfrm>
          <a:custGeom>
            <a:avLst/>
            <a:gdLst/>
            <a:ahLst/>
            <a:cxnLst/>
            <a:rect l="l" t="t" r="r" b="b"/>
            <a:pathLst>
              <a:path w="156210" h="502285">
                <a:moveTo>
                  <a:pt x="0" y="183060"/>
                </a:moveTo>
                <a:lnTo>
                  <a:pt x="20435" y="422663"/>
                </a:lnTo>
                <a:lnTo>
                  <a:pt x="35323" y="502257"/>
                </a:lnTo>
                <a:lnTo>
                  <a:pt x="51933" y="421595"/>
                </a:lnTo>
                <a:lnTo>
                  <a:pt x="77533" y="180431"/>
                </a:lnTo>
                <a:lnTo>
                  <a:pt x="108026" y="0"/>
                </a:lnTo>
                <a:lnTo>
                  <a:pt x="132824" y="20997"/>
                </a:lnTo>
                <a:lnTo>
                  <a:pt x="149490" y="122368"/>
                </a:lnTo>
                <a:lnTo>
                  <a:pt x="155587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27587" y="3756365"/>
            <a:ext cx="135255" cy="502284"/>
          </a:xfrm>
          <a:custGeom>
            <a:avLst/>
            <a:gdLst/>
            <a:ahLst/>
            <a:cxnLst/>
            <a:rect l="l" t="t" r="r" b="b"/>
            <a:pathLst>
              <a:path w="135254" h="502285">
                <a:moveTo>
                  <a:pt x="0" y="183060"/>
                </a:moveTo>
                <a:lnTo>
                  <a:pt x="17746" y="422663"/>
                </a:lnTo>
                <a:lnTo>
                  <a:pt x="30675" y="502257"/>
                </a:lnTo>
                <a:lnTo>
                  <a:pt x="45096" y="421595"/>
                </a:lnTo>
                <a:lnTo>
                  <a:pt x="67322" y="180431"/>
                </a:lnTo>
                <a:lnTo>
                  <a:pt x="93799" y="0"/>
                </a:lnTo>
                <a:lnTo>
                  <a:pt x="115333" y="20997"/>
                </a:lnTo>
                <a:lnTo>
                  <a:pt x="129807" y="122368"/>
                </a:lnTo>
                <a:lnTo>
                  <a:pt x="135102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62685" y="3756365"/>
            <a:ext cx="124460" cy="502284"/>
          </a:xfrm>
          <a:custGeom>
            <a:avLst/>
            <a:gdLst/>
            <a:ahLst/>
            <a:cxnLst/>
            <a:rect l="l" t="t" r="r" b="b"/>
            <a:pathLst>
              <a:path w="124460" h="502285">
                <a:moveTo>
                  <a:pt x="0" y="183060"/>
                </a:moveTo>
                <a:lnTo>
                  <a:pt x="16296" y="422663"/>
                </a:lnTo>
                <a:lnTo>
                  <a:pt x="28168" y="502257"/>
                </a:lnTo>
                <a:lnTo>
                  <a:pt x="41412" y="421595"/>
                </a:lnTo>
                <a:lnTo>
                  <a:pt x="61823" y="180431"/>
                </a:lnTo>
                <a:lnTo>
                  <a:pt x="86138" y="0"/>
                </a:lnTo>
                <a:lnTo>
                  <a:pt x="105913" y="20997"/>
                </a:lnTo>
                <a:lnTo>
                  <a:pt x="119203" y="122368"/>
                </a:lnTo>
                <a:lnTo>
                  <a:pt x="124066" y="183060"/>
                </a:lnTo>
              </a:path>
            </a:pathLst>
          </a:custGeom>
          <a:ln w="2539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6746" y="3756365"/>
            <a:ext cx="105410" cy="502284"/>
          </a:xfrm>
          <a:custGeom>
            <a:avLst/>
            <a:gdLst/>
            <a:ahLst/>
            <a:cxnLst/>
            <a:rect l="l" t="t" r="r" b="b"/>
            <a:pathLst>
              <a:path w="105410" h="502285">
                <a:moveTo>
                  <a:pt x="0" y="183060"/>
                </a:moveTo>
                <a:lnTo>
                  <a:pt x="13813" y="422663"/>
                </a:lnTo>
                <a:lnTo>
                  <a:pt x="23876" y="502257"/>
                </a:lnTo>
                <a:lnTo>
                  <a:pt x="35100" y="421595"/>
                </a:lnTo>
                <a:lnTo>
                  <a:pt x="52400" y="180431"/>
                </a:lnTo>
                <a:lnTo>
                  <a:pt x="73007" y="0"/>
                </a:lnTo>
                <a:lnTo>
                  <a:pt x="89763" y="20997"/>
                </a:lnTo>
                <a:lnTo>
                  <a:pt x="101024" y="122368"/>
                </a:lnTo>
                <a:lnTo>
                  <a:pt x="105143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91893" y="3756364"/>
            <a:ext cx="73660" cy="501650"/>
          </a:xfrm>
          <a:custGeom>
            <a:avLst/>
            <a:gdLst/>
            <a:ahLst/>
            <a:cxnLst/>
            <a:rect l="l" t="t" r="r" b="b"/>
            <a:pathLst>
              <a:path w="73660" h="501650">
                <a:moveTo>
                  <a:pt x="0" y="177802"/>
                </a:moveTo>
                <a:lnTo>
                  <a:pt x="9667" y="420445"/>
                </a:lnTo>
                <a:lnTo>
                  <a:pt x="16711" y="501600"/>
                </a:lnTo>
                <a:lnTo>
                  <a:pt x="24572" y="421513"/>
                </a:lnTo>
                <a:lnTo>
                  <a:pt x="36690" y="180431"/>
                </a:lnTo>
                <a:lnTo>
                  <a:pt x="51113" y="0"/>
                </a:lnTo>
                <a:lnTo>
                  <a:pt x="62847" y="20997"/>
                </a:lnTo>
                <a:lnTo>
                  <a:pt x="70735" y="122368"/>
                </a:lnTo>
                <a:lnTo>
                  <a:pt x="73621" y="18306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825" y="3760219"/>
            <a:ext cx="293370" cy="179705"/>
          </a:xfrm>
          <a:custGeom>
            <a:avLst/>
            <a:gdLst/>
            <a:ahLst/>
            <a:cxnLst/>
            <a:rect l="l" t="t" r="r" b="b"/>
            <a:pathLst>
              <a:path w="293370" h="179704">
                <a:moveTo>
                  <a:pt x="0" y="0"/>
                </a:moveTo>
                <a:lnTo>
                  <a:pt x="137811" y="17141"/>
                </a:lnTo>
                <a:lnTo>
                  <a:pt x="251272" y="118513"/>
                </a:lnTo>
                <a:lnTo>
                  <a:pt x="292781" y="179204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5514" y="3934166"/>
            <a:ext cx="33020" cy="323850"/>
          </a:xfrm>
          <a:custGeom>
            <a:avLst/>
            <a:gdLst/>
            <a:ahLst/>
            <a:cxnLst/>
            <a:rect l="l" t="t" r="r" b="b"/>
            <a:pathLst>
              <a:path w="33020" h="323850">
                <a:moveTo>
                  <a:pt x="0" y="0"/>
                </a:moveTo>
                <a:lnTo>
                  <a:pt x="9667" y="242642"/>
                </a:lnTo>
                <a:lnTo>
                  <a:pt x="16711" y="323797"/>
                </a:lnTo>
                <a:lnTo>
                  <a:pt x="24572" y="243710"/>
                </a:lnTo>
                <a:lnTo>
                  <a:pt x="32416" y="87650"/>
                </a:lnTo>
              </a:path>
            </a:pathLst>
          </a:custGeom>
          <a:ln w="254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88759" y="3383610"/>
            <a:ext cx="617220" cy="202565"/>
          </a:xfrm>
          <a:prstGeom prst="rect">
            <a:avLst/>
          </a:prstGeom>
          <a:solidFill>
            <a:srgbClr val="27AAE1"/>
          </a:solidFill>
        </p:spPr>
        <p:txBody>
          <a:bodyPr vert="horz" wrap="square" lIns="0" tIns="4889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385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0Hz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42263" y="3383610"/>
            <a:ext cx="580390" cy="202565"/>
          </a:xfrm>
          <a:prstGeom prst="rect">
            <a:avLst/>
          </a:prstGeom>
          <a:solidFill>
            <a:srgbClr val="27AAE1"/>
          </a:solidFill>
        </p:spPr>
        <p:txBody>
          <a:bodyPr vert="horz" wrap="square" lIns="0" tIns="39370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310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50Hz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58886" y="3383610"/>
            <a:ext cx="1752600" cy="202565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39370" rIns="0" bIns="0" rtlCol="0">
            <a:spAutoFit/>
          </a:bodyPr>
          <a:lstStyle/>
          <a:p>
            <a:pPr marL="399415">
              <a:lnSpc>
                <a:spcPct val="100000"/>
              </a:lnSpc>
              <a:spcBef>
                <a:spcPts val="31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Superior a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3.000</a:t>
            </a:r>
            <a:r>
              <a:rPr sz="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Hz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46157" y="3383610"/>
            <a:ext cx="2052320" cy="202565"/>
          </a:xfrm>
          <a:prstGeom prst="rect">
            <a:avLst/>
          </a:prstGeom>
          <a:solidFill>
            <a:srgbClr val="27AAE1"/>
          </a:solidFill>
        </p:spPr>
        <p:txBody>
          <a:bodyPr vert="horz" wrap="square" lIns="0" tIns="39370" rIns="0" bIns="0" rtlCol="0">
            <a:spAutoFit/>
          </a:bodyPr>
          <a:lstStyle/>
          <a:p>
            <a:pPr marL="275590">
              <a:lnSpc>
                <a:spcPct val="100000"/>
              </a:lnSpc>
              <a:spcBef>
                <a:spcPts val="31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Superior a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3.000.000.000.000</a:t>
            </a:r>
            <a:r>
              <a:rPr sz="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Hz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02041" y="3208539"/>
            <a:ext cx="8318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Radio</a:t>
            </a:r>
            <a:r>
              <a:rPr sz="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frecuencia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33357" y="291998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0281" y="0"/>
                </a:moveTo>
                <a:lnTo>
                  <a:pt x="4673" y="4038"/>
                </a:lnTo>
                <a:lnTo>
                  <a:pt x="0" y="11925"/>
                </a:lnTo>
                <a:lnTo>
                  <a:pt x="4051" y="27609"/>
                </a:lnTo>
                <a:lnTo>
                  <a:pt x="11950" y="32181"/>
                </a:lnTo>
                <a:lnTo>
                  <a:pt x="27559" y="28143"/>
                </a:lnTo>
                <a:lnTo>
                  <a:pt x="29733" y="24523"/>
                </a:lnTo>
                <a:lnTo>
                  <a:pt x="13919" y="24523"/>
                </a:lnTo>
                <a:lnTo>
                  <a:pt x="9779" y="22085"/>
                </a:lnTo>
                <a:lnTo>
                  <a:pt x="7658" y="13881"/>
                </a:lnTo>
                <a:lnTo>
                  <a:pt x="10096" y="9728"/>
                </a:lnTo>
                <a:lnTo>
                  <a:pt x="18288" y="7607"/>
                </a:lnTo>
                <a:lnTo>
                  <a:pt x="28966" y="7607"/>
                </a:lnTo>
                <a:lnTo>
                  <a:pt x="28194" y="4622"/>
                </a:lnTo>
                <a:lnTo>
                  <a:pt x="20281" y="0"/>
                </a:lnTo>
                <a:close/>
              </a:path>
              <a:path w="32384" h="32385">
                <a:moveTo>
                  <a:pt x="28966" y="7607"/>
                </a:moveTo>
                <a:lnTo>
                  <a:pt x="18288" y="7607"/>
                </a:lnTo>
                <a:lnTo>
                  <a:pt x="22491" y="10045"/>
                </a:lnTo>
                <a:lnTo>
                  <a:pt x="24612" y="18249"/>
                </a:lnTo>
                <a:lnTo>
                  <a:pt x="22123" y="22402"/>
                </a:lnTo>
                <a:lnTo>
                  <a:pt x="13919" y="24523"/>
                </a:lnTo>
                <a:lnTo>
                  <a:pt x="29733" y="24523"/>
                </a:lnTo>
                <a:lnTo>
                  <a:pt x="32258" y="20319"/>
                </a:lnTo>
                <a:lnTo>
                  <a:pt x="28966" y="7607"/>
                </a:lnTo>
                <a:close/>
              </a:path>
            </a:pathLst>
          </a:custGeom>
          <a:solidFill>
            <a:srgbClr val="7F4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33357" y="2919981"/>
            <a:ext cx="32384" cy="32384"/>
          </a:xfrm>
          <a:custGeom>
            <a:avLst/>
            <a:gdLst/>
            <a:ahLst/>
            <a:cxnLst/>
            <a:rect l="l" t="t" r="r" b="b"/>
            <a:pathLst>
              <a:path w="32384" h="32385">
                <a:moveTo>
                  <a:pt x="20281" y="0"/>
                </a:moveTo>
                <a:lnTo>
                  <a:pt x="4673" y="4038"/>
                </a:lnTo>
                <a:lnTo>
                  <a:pt x="0" y="11925"/>
                </a:lnTo>
                <a:lnTo>
                  <a:pt x="4051" y="27609"/>
                </a:lnTo>
                <a:lnTo>
                  <a:pt x="11950" y="32181"/>
                </a:lnTo>
                <a:lnTo>
                  <a:pt x="27559" y="28143"/>
                </a:lnTo>
                <a:lnTo>
                  <a:pt x="29733" y="24523"/>
                </a:lnTo>
                <a:lnTo>
                  <a:pt x="13919" y="24523"/>
                </a:lnTo>
                <a:lnTo>
                  <a:pt x="9779" y="22085"/>
                </a:lnTo>
                <a:lnTo>
                  <a:pt x="7658" y="13881"/>
                </a:lnTo>
                <a:lnTo>
                  <a:pt x="10096" y="9728"/>
                </a:lnTo>
                <a:lnTo>
                  <a:pt x="18288" y="7607"/>
                </a:lnTo>
                <a:lnTo>
                  <a:pt x="28966" y="7607"/>
                </a:lnTo>
                <a:lnTo>
                  <a:pt x="28194" y="4622"/>
                </a:lnTo>
                <a:lnTo>
                  <a:pt x="20281" y="0"/>
                </a:lnTo>
                <a:close/>
              </a:path>
              <a:path w="32384" h="32385">
                <a:moveTo>
                  <a:pt x="28966" y="7607"/>
                </a:moveTo>
                <a:lnTo>
                  <a:pt x="18288" y="7607"/>
                </a:lnTo>
                <a:lnTo>
                  <a:pt x="22491" y="10045"/>
                </a:lnTo>
                <a:lnTo>
                  <a:pt x="24612" y="18249"/>
                </a:lnTo>
                <a:lnTo>
                  <a:pt x="22123" y="22402"/>
                </a:lnTo>
                <a:lnTo>
                  <a:pt x="13919" y="24523"/>
                </a:lnTo>
                <a:lnTo>
                  <a:pt x="29733" y="24523"/>
                </a:lnTo>
                <a:lnTo>
                  <a:pt x="32258" y="20319"/>
                </a:lnTo>
                <a:lnTo>
                  <a:pt x="28966" y="7607"/>
                </a:lnTo>
                <a:close/>
              </a:path>
            </a:pathLst>
          </a:custGeom>
          <a:solidFill>
            <a:srgbClr val="7F4C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75951" y="2698460"/>
            <a:ext cx="29209" cy="63500"/>
          </a:xfrm>
          <a:custGeom>
            <a:avLst/>
            <a:gdLst/>
            <a:ahLst/>
            <a:cxnLst/>
            <a:rect l="l" t="t" r="r" b="b"/>
            <a:pathLst>
              <a:path w="29209" h="63500">
                <a:moveTo>
                  <a:pt x="13322" y="0"/>
                </a:moveTo>
                <a:lnTo>
                  <a:pt x="0" y="3441"/>
                </a:lnTo>
                <a:lnTo>
                  <a:pt x="15392" y="62941"/>
                </a:lnTo>
                <a:lnTo>
                  <a:pt x="28714" y="59499"/>
                </a:lnTo>
                <a:lnTo>
                  <a:pt x="13322" y="0"/>
                </a:lnTo>
                <a:close/>
              </a:path>
            </a:pathLst>
          </a:custGeom>
          <a:solidFill>
            <a:srgbClr val="948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83177" y="2726413"/>
            <a:ext cx="21590" cy="35560"/>
          </a:xfrm>
          <a:custGeom>
            <a:avLst/>
            <a:gdLst/>
            <a:ahLst/>
            <a:cxnLst/>
            <a:rect l="l" t="t" r="r" b="b"/>
            <a:pathLst>
              <a:path w="21590" h="35560">
                <a:moveTo>
                  <a:pt x="13322" y="0"/>
                </a:moveTo>
                <a:lnTo>
                  <a:pt x="0" y="3441"/>
                </a:lnTo>
                <a:lnTo>
                  <a:pt x="8166" y="34988"/>
                </a:lnTo>
                <a:lnTo>
                  <a:pt x="21488" y="31546"/>
                </a:lnTo>
                <a:lnTo>
                  <a:pt x="13322" y="0"/>
                </a:lnTo>
                <a:close/>
              </a:path>
            </a:pathLst>
          </a:custGeom>
          <a:solidFill>
            <a:srgbClr val="C2B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94525" y="2546055"/>
            <a:ext cx="78088" cy="18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03460" y="2786696"/>
            <a:ext cx="47625" cy="60325"/>
          </a:xfrm>
          <a:custGeom>
            <a:avLst/>
            <a:gdLst/>
            <a:ahLst/>
            <a:cxnLst/>
            <a:rect l="l" t="t" r="r" b="b"/>
            <a:pathLst>
              <a:path w="47625" h="60325">
                <a:moveTo>
                  <a:pt x="30949" y="0"/>
                </a:moveTo>
                <a:lnTo>
                  <a:pt x="0" y="8000"/>
                </a:lnTo>
                <a:lnTo>
                  <a:pt x="32080" y="60032"/>
                </a:lnTo>
                <a:lnTo>
                  <a:pt x="47383" y="36283"/>
                </a:lnTo>
                <a:lnTo>
                  <a:pt x="30949" y="0"/>
                </a:lnTo>
                <a:close/>
              </a:path>
            </a:pathLst>
          </a:custGeom>
          <a:solidFill>
            <a:srgbClr val="766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13577" y="2803754"/>
            <a:ext cx="37465" cy="43180"/>
          </a:xfrm>
          <a:custGeom>
            <a:avLst/>
            <a:gdLst/>
            <a:ahLst/>
            <a:cxnLst/>
            <a:rect l="l" t="t" r="r" b="b"/>
            <a:pathLst>
              <a:path w="37465" h="43180">
                <a:moveTo>
                  <a:pt x="28498" y="0"/>
                </a:moveTo>
                <a:lnTo>
                  <a:pt x="0" y="7378"/>
                </a:lnTo>
                <a:lnTo>
                  <a:pt x="21958" y="42976"/>
                </a:lnTo>
                <a:lnTo>
                  <a:pt x="37261" y="19227"/>
                </a:lnTo>
                <a:lnTo>
                  <a:pt x="28498" y="0"/>
                </a:lnTo>
                <a:close/>
              </a:path>
            </a:pathLst>
          </a:custGeom>
          <a:solidFill>
            <a:srgbClr val="766E7E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2306" y="2738146"/>
            <a:ext cx="139700" cy="217170"/>
          </a:xfrm>
          <a:custGeom>
            <a:avLst/>
            <a:gdLst/>
            <a:ahLst/>
            <a:cxnLst/>
            <a:rect l="l" t="t" r="r" b="b"/>
            <a:pathLst>
              <a:path w="139700" h="217169">
                <a:moveTo>
                  <a:pt x="62852" y="0"/>
                </a:moveTo>
                <a:lnTo>
                  <a:pt x="0" y="16256"/>
                </a:lnTo>
                <a:lnTo>
                  <a:pt x="24587" y="53746"/>
                </a:lnTo>
                <a:lnTo>
                  <a:pt x="36601" y="90322"/>
                </a:lnTo>
                <a:lnTo>
                  <a:pt x="88163" y="160947"/>
                </a:lnTo>
                <a:lnTo>
                  <a:pt x="116547" y="214998"/>
                </a:lnTo>
                <a:lnTo>
                  <a:pt x="138137" y="216623"/>
                </a:lnTo>
                <a:lnTo>
                  <a:pt x="139141" y="161899"/>
                </a:lnTo>
                <a:lnTo>
                  <a:pt x="103365" y="87566"/>
                </a:lnTo>
                <a:lnTo>
                  <a:pt x="73482" y="41097"/>
                </a:lnTo>
                <a:lnTo>
                  <a:pt x="62852" y="0"/>
                </a:lnTo>
                <a:close/>
              </a:path>
            </a:pathLst>
          </a:custGeom>
          <a:solidFill>
            <a:srgbClr val="7F4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42317" y="2747963"/>
            <a:ext cx="138430" cy="207010"/>
          </a:xfrm>
          <a:custGeom>
            <a:avLst/>
            <a:gdLst/>
            <a:ahLst/>
            <a:cxnLst/>
            <a:rect l="l" t="t" r="r" b="b"/>
            <a:pathLst>
              <a:path w="138430" h="207010">
                <a:moveTo>
                  <a:pt x="24891" y="0"/>
                </a:moveTo>
                <a:lnTo>
                  <a:pt x="0" y="6438"/>
                </a:lnTo>
                <a:lnTo>
                  <a:pt x="24574" y="43929"/>
                </a:lnTo>
                <a:lnTo>
                  <a:pt x="36588" y="80505"/>
                </a:lnTo>
                <a:lnTo>
                  <a:pt x="88150" y="151130"/>
                </a:lnTo>
                <a:lnTo>
                  <a:pt x="116535" y="205181"/>
                </a:lnTo>
                <a:lnTo>
                  <a:pt x="138125" y="206806"/>
                </a:lnTo>
                <a:lnTo>
                  <a:pt x="138353" y="192824"/>
                </a:lnTo>
                <a:lnTo>
                  <a:pt x="113042" y="144691"/>
                </a:lnTo>
                <a:lnTo>
                  <a:pt x="61594" y="74041"/>
                </a:lnTo>
                <a:lnTo>
                  <a:pt x="49479" y="37490"/>
                </a:lnTo>
                <a:lnTo>
                  <a:pt x="24891" y="0"/>
                </a:lnTo>
                <a:close/>
              </a:path>
            </a:pathLst>
          </a:custGeom>
          <a:solidFill>
            <a:srgbClr val="7F4C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6483" y="2628596"/>
            <a:ext cx="262255" cy="157480"/>
          </a:xfrm>
          <a:custGeom>
            <a:avLst/>
            <a:gdLst/>
            <a:ahLst/>
            <a:cxnLst/>
            <a:rect l="l" t="t" r="r" b="b"/>
            <a:pathLst>
              <a:path w="262255" h="157480">
                <a:moveTo>
                  <a:pt x="135013" y="0"/>
                </a:moveTo>
                <a:lnTo>
                  <a:pt x="0" y="34925"/>
                </a:lnTo>
                <a:lnTo>
                  <a:pt x="31559" y="156959"/>
                </a:lnTo>
                <a:lnTo>
                  <a:pt x="166573" y="122034"/>
                </a:lnTo>
                <a:lnTo>
                  <a:pt x="261645" y="54838"/>
                </a:lnTo>
                <a:lnTo>
                  <a:pt x="250367" y="11290"/>
                </a:lnTo>
                <a:lnTo>
                  <a:pt x="135013" y="0"/>
                </a:lnTo>
                <a:close/>
              </a:path>
            </a:pathLst>
          </a:custGeom>
          <a:solidFill>
            <a:srgbClr val="7F4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5560" y="2552772"/>
            <a:ext cx="114935" cy="187325"/>
          </a:xfrm>
          <a:custGeom>
            <a:avLst/>
            <a:gdLst/>
            <a:ahLst/>
            <a:cxnLst/>
            <a:rect l="l" t="t" r="r" b="b"/>
            <a:pathLst>
              <a:path w="114935" h="187325">
                <a:moveTo>
                  <a:pt x="68033" y="0"/>
                </a:moveTo>
                <a:lnTo>
                  <a:pt x="44183" y="6172"/>
                </a:lnTo>
                <a:lnTo>
                  <a:pt x="0" y="113982"/>
                </a:lnTo>
                <a:lnTo>
                  <a:pt x="90931" y="186905"/>
                </a:lnTo>
                <a:lnTo>
                  <a:pt x="114782" y="180733"/>
                </a:lnTo>
                <a:lnTo>
                  <a:pt x="68033" y="0"/>
                </a:lnTo>
                <a:close/>
              </a:path>
            </a:pathLst>
          </a:custGeom>
          <a:solidFill>
            <a:srgbClr val="7F4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88877" y="2631071"/>
            <a:ext cx="384175" cy="156845"/>
          </a:xfrm>
          <a:custGeom>
            <a:avLst/>
            <a:gdLst/>
            <a:ahLst/>
            <a:cxnLst/>
            <a:rect l="l" t="t" r="r" b="b"/>
            <a:pathLst>
              <a:path w="384175" h="156844">
                <a:moveTo>
                  <a:pt x="376199" y="0"/>
                </a:moveTo>
                <a:lnTo>
                  <a:pt x="0" y="97307"/>
                </a:lnTo>
                <a:lnTo>
                  <a:pt x="10032" y="136105"/>
                </a:lnTo>
                <a:lnTo>
                  <a:pt x="31178" y="156565"/>
                </a:lnTo>
                <a:lnTo>
                  <a:pt x="174180" y="119570"/>
                </a:lnTo>
                <a:lnTo>
                  <a:pt x="268325" y="52920"/>
                </a:lnTo>
                <a:lnTo>
                  <a:pt x="367518" y="52920"/>
                </a:lnTo>
                <a:lnTo>
                  <a:pt x="377621" y="52120"/>
                </a:lnTo>
                <a:lnTo>
                  <a:pt x="381139" y="51892"/>
                </a:lnTo>
                <a:lnTo>
                  <a:pt x="383717" y="48895"/>
                </a:lnTo>
                <a:lnTo>
                  <a:pt x="383489" y="45313"/>
                </a:lnTo>
                <a:lnTo>
                  <a:pt x="383209" y="41922"/>
                </a:lnTo>
                <a:lnTo>
                  <a:pt x="382007" y="40881"/>
                </a:lnTo>
                <a:lnTo>
                  <a:pt x="360045" y="40881"/>
                </a:lnTo>
                <a:lnTo>
                  <a:pt x="359664" y="38150"/>
                </a:lnTo>
                <a:lnTo>
                  <a:pt x="359537" y="35407"/>
                </a:lnTo>
                <a:lnTo>
                  <a:pt x="359079" y="32588"/>
                </a:lnTo>
                <a:lnTo>
                  <a:pt x="378929" y="29108"/>
                </a:lnTo>
                <a:lnTo>
                  <a:pt x="381215" y="25793"/>
                </a:lnTo>
                <a:lnTo>
                  <a:pt x="380207" y="20193"/>
                </a:lnTo>
                <a:lnTo>
                  <a:pt x="356666" y="20193"/>
                </a:lnTo>
                <a:lnTo>
                  <a:pt x="356154" y="17335"/>
                </a:lnTo>
                <a:lnTo>
                  <a:pt x="355676" y="14909"/>
                </a:lnTo>
                <a:lnTo>
                  <a:pt x="355015" y="12153"/>
                </a:lnTo>
                <a:lnTo>
                  <a:pt x="375158" y="6934"/>
                </a:lnTo>
                <a:lnTo>
                  <a:pt x="377228" y="3568"/>
                </a:lnTo>
                <a:lnTo>
                  <a:pt x="376332" y="101"/>
                </a:lnTo>
                <a:lnTo>
                  <a:pt x="376199" y="0"/>
                </a:lnTo>
                <a:close/>
              </a:path>
              <a:path w="384175" h="156844">
                <a:moveTo>
                  <a:pt x="367518" y="52920"/>
                </a:moveTo>
                <a:lnTo>
                  <a:pt x="268325" y="52920"/>
                </a:lnTo>
                <a:lnTo>
                  <a:pt x="337616" y="108610"/>
                </a:lnTo>
                <a:lnTo>
                  <a:pt x="361467" y="102438"/>
                </a:lnTo>
                <a:lnTo>
                  <a:pt x="359714" y="95694"/>
                </a:lnTo>
                <a:lnTo>
                  <a:pt x="359803" y="95402"/>
                </a:lnTo>
                <a:lnTo>
                  <a:pt x="379361" y="95402"/>
                </a:lnTo>
                <a:lnTo>
                  <a:pt x="380606" y="94348"/>
                </a:lnTo>
                <a:lnTo>
                  <a:pt x="380873" y="90855"/>
                </a:lnTo>
                <a:lnTo>
                  <a:pt x="381203" y="87414"/>
                </a:lnTo>
                <a:lnTo>
                  <a:pt x="378701" y="84328"/>
                </a:lnTo>
                <a:lnTo>
                  <a:pt x="361022" y="82816"/>
                </a:lnTo>
                <a:lnTo>
                  <a:pt x="361251" y="79984"/>
                </a:lnTo>
                <a:lnTo>
                  <a:pt x="361378" y="74295"/>
                </a:lnTo>
                <a:lnTo>
                  <a:pt x="380949" y="74244"/>
                </a:lnTo>
                <a:lnTo>
                  <a:pt x="383743" y="71437"/>
                </a:lnTo>
                <a:lnTo>
                  <a:pt x="383717" y="64516"/>
                </a:lnTo>
                <a:lnTo>
                  <a:pt x="380923" y="61696"/>
                </a:lnTo>
                <a:lnTo>
                  <a:pt x="361429" y="61696"/>
                </a:lnTo>
                <a:lnTo>
                  <a:pt x="361391" y="56210"/>
                </a:lnTo>
                <a:lnTo>
                  <a:pt x="361264" y="53416"/>
                </a:lnTo>
                <a:lnTo>
                  <a:pt x="367518" y="52920"/>
                </a:lnTo>
                <a:close/>
              </a:path>
              <a:path w="384175" h="156844">
                <a:moveTo>
                  <a:pt x="379361" y="95402"/>
                </a:moveTo>
                <a:lnTo>
                  <a:pt x="359803" y="95402"/>
                </a:lnTo>
                <a:lnTo>
                  <a:pt x="377621" y="96875"/>
                </a:lnTo>
                <a:lnTo>
                  <a:pt x="379361" y="95402"/>
                </a:lnTo>
                <a:close/>
              </a:path>
              <a:path w="384175" h="156844">
                <a:moveTo>
                  <a:pt x="380898" y="61671"/>
                </a:moveTo>
                <a:lnTo>
                  <a:pt x="377494" y="61696"/>
                </a:lnTo>
                <a:lnTo>
                  <a:pt x="380923" y="61696"/>
                </a:lnTo>
                <a:close/>
              </a:path>
              <a:path w="384175" h="156844">
                <a:moveTo>
                  <a:pt x="380174" y="39293"/>
                </a:moveTo>
                <a:lnTo>
                  <a:pt x="376732" y="39598"/>
                </a:lnTo>
                <a:lnTo>
                  <a:pt x="360045" y="40881"/>
                </a:lnTo>
                <a:lnTo>
                  <a:pt x="382007" y="40881"/>
                </a:lnTo>
                <a:lnTo>
                  <a:pt x="380174" y="39293"/>
                </a:lnTo>
                <a:close/>
              </a:path>
              <a:path w="384175" h="156844">
                <a:moveTo>
                  <a:pt x="376682" y="16675"/>
                </a:moveTo>
                <a:lnTo>
                  <a:pt x="373316" y="17335"/>
                </a:lnTo>
                <a:lnTo>
                  <a:pt x="356666" y="20193"/>
                </a:lnTo>
                <a:lnTo>
                  <a:pt x="380207" y="20193"/>
                </a:lnTo>
                <a:lnTo>
                  <a:pt x="379996" y="19024"/>
                </a:lnTo>
                <a:lnTo>
                  <a:pt x="376682" y="16675"/>
                </a:lnTo>
                <a:close/>
              </a:path>
              <a:path w="384175" h="156844">
                <a:moveTo>
                  <a:pt x="376326" y="76"/>
                </a:moveTo>
                <a:close/>
              </a:path>
            </a:pathLst>
          </a:custGeom>
          <a:solidFill>
            <a:srgbClr val="7F4C9E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9878" y="2663517"/>
            <a:ext cx="48260" cy="124460"/>
          </a:xfrm>
          <a:custGeom>
            <a:avLst/>
            <a:gdLst/>
            <a:ahLst/>
            <a:cxnLst/>
            <a:rect l="l" t="t" r="r" b="b"/>
            <a:pathLst>
              <a:path w="48259" h="124460">
                <a:moveTo>
                  <a:pt x="16598" y="0"/>
                </a:moveTo>
                <a:lnTo>
                  <a:pt x="8610" y="2070"/>
                </a:lnTo>
                <a:lnTo>
                  <a:pt x="0" y="30060"/>
                </a:lnTo>
                <a:lnTo>
                  <a:pt x="19037" y="103657"/>
                </a:lnTo>
                <a:lnTo>
                  <a:pt x="40170" y="124117"/>
                </a:lnTo>
                <a:lnTo>
                  <a:pt x="48171" y="122047"/>
                </a:lnTo>
                <a:lnTo>
                  <a:pt x="16598" y="0"/>
                </a:lnTo>
                <a:close/>
              </a:path>
            </a:pathLst>
          </a:custGeom>
          <a:solidFill>
            <a:srgbClr val="C2B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72740" y="2632542"/>
            <a:ext cx="85725" cy="94615"/>
          </a:xfrm>
          <a:custGeom>
            <a:avLst/>
            <a:gdLst/>
            <a:ahLst/>
            <a:cxnLst/>
            <a:rect l="l" t="t" r="r" b="b"/>
            <a:pathLst>
              <a:path w="85725" h="94614">
                <a:moveTo>
                  <a:pt x="0" y="0"/>
                </a:moveTo>
                <a:lnTo>
                  <a:pt x="24333" y="94094"/>
                </a:lnTo>
                <a:lnTo>
                  <a:pt x="85382" y="50888"/>
                </a:lnTo>
                <a:lnTo>
                  <a:pt x="74117" y="7340"/>
                </a:lnTo>
                <a:lnTo>
                  <a:pt x="0" y="0"/>
                </a:lnTo>
                <a:close/>
              </a:path>
            </a:pathLst>
          </a:custGeom>
          <a:solidFill>
            <a:srgbClr val="C2B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48688" y="26769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722" y="0"/>
                </a:moveTo>
                <a:lnTo>
                  <a:pt x="21274" y="615"/>
                </a:lnTo>
                <a:lnTo>
                  <a:pt x="11012" y="5615"/>
                </a:lnTo>
                <a:lnTo>
                  <a:pt x="3694" y="13897"/>
                </a:lnTo>
                <a:lnTo>
                  <a:pt x="0" y="24330"/>
                </a:lnTo>
                <a:lnTo>
                  <a:pt x="611" y="35781"/>
                </a:lnTo>
                <a:lnTo>
                  <a:pt x="5608" y="46041"/>
                </a:lnTo>
                <a:lnTo>
                  <a:pt x="13890" y="53344"/>
                </a:lnTo>
                <a:lnTo>
                  <a:pt x="24308" y="57025"/>
                </a:lnTo>
                <a:lnTo>
                  <a:pt x="35713" y="56419"/>
                </a:lnTo>
                <a:lnTo>
                  <a:pt x="46020" y="51415"/>
                </a:lnTo>
                <a:lnTo>
                  <a:pt x="53341" y="43144"/>
                </a:lnTo>
                <a:lnTo>
                  <a:pt x="57023" y="32744"/>
                </a:lnTo>
                <a:lnTo>
                  <a:pt x="56414" y="21354"/>
                </a:lnTo>
                <a:lnTo>
                  <a:pt x="51409" y="11032"/>
                </a:lnTo>
                <a:lnTo>
                  <a:pt x="43140" y="3693"/>
                </a:lnTo>
                <a:lnTo>
                  <a:pt x="32722" y="0"/>
                </a:lnTo>
                <a:close/>
              </a:path>
            </a:pathLst>
          </a:custGeom>
          <a:solidFill>
            <a:srgbClr val="C2B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93045" y="2677585"/>
            <a:ext cx="91440" cy="76200"/>
          </a:xfrm>
          <a:custGeom>
            <a:avLst/>
            <a:gdLst/>
            <a:ahLst/>
            <a:cxnLst/>
            <a:rect l="l" t="t" r="r" b="b"/>
            <a:pathLst>
              <a:path w="91440" h="76200">
                <a:moveTo>
                  <a:pt x="76923" y="0"/>
                </a:moveTo>
                <a:lnTo>
                  <a:pt x="0" y="19888"/>
                </a:lnTo>
                <a:lnTo>
                  <a:pt x="14439" y="75691"/>
                </a:lnTo>
                <a:lnTo>
                  <a:pt x="91363" y="55803"/>
                </a:lnTo>
                <a:lnTo>
                  <a:pt x="76923" y="0"/>
                </a:lnTo>
                <a:close/>
              </a:path>
            </a:pathLst>
          </a:custGeom>
          <a:solidFill>
            <a:srgbClr val="C2B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84492" y="2660483"/>
            <a:ext cx="73660" cy="66675"/>
          </a:xfrm>
          <a:custGeom>
            <a:avLst/>
            <a:gdLst/>
            <a:ahLst/>
            <a:cxnLst/>
            <a:rect l="l" t="t" r="r" b="b"/>
            <a:pathLst>
              <a:path w="73659" h="66675">
                <a:moveTo>
                  <a:pt x="67690" y="0"/>
                </a:moveTo>
                <a:lnTo>
                  <a:pt x="0" y="17513"/>
                </a:lnTo>
                <a:lnTo>
                  <a:pt x="12585" y="66154"/>
                </a:lnTo>
                <a:lnTo>
                  <a:pt x="73634" y="22948"/>
                </a:lnTo>
                <a:lnTo>
                  <a:pt x="67690" y="0"/>
                </a:lnTo>
                <a:close/>
              </a:path>
            </a:pathLst>
          </a:custGeom>
          <a:solidFill>
            <a:srgbClr val="C2B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88881" y="2698316"/>
            <a:ext cx="116839" cy="89535"/>
          </a:xfrm>
          <a:custGeom>
            <a:avLst/>
            <a:gdLst/>
            <a:ahLst/>
            <a:cxnLst/>
            <a:rect l="l" t="t" r="r" b="b"/>
            <a:pathLst>
              <a:path w="116840" h="89535">
                <a:moveTo>
                  <a:pt x="116217" y="0"/>
                </a:moveTo>
                <a:lnTo>
                  <a:pt x="0" y="30060"/>
                </a:lnTo>
                <a:lnTo>
                  <a:pt x="10032" y="68859"/>
                </a:lnTo>
                <a:lnTo>
                  <a:pt x="31165" y="89319"/>
                </a:lnTo>
                <a:lnTo>
                  <a:pt x="39166" y="87249"/>
                </a:lnTo>
                <a:lnTo>
                  <a:pt x="30048" y="52006"/>
                </a:lnTo>
                <a:lnTo>
                  <a:pt x="95529" y="35064"/>
                </a:lnTo>
                <a:lnTo>
                  <a:pt x="105834" y="30060"/>
                </a:lnTo>
                <a:lnTo>
                  <a:pt x="113150" y="21790"/>
                </a:lnTo>
                <a:lnTo>
                  <a:pt x="116828" y="11390"/>
                </a:lnTo>
                <a:lnTo>
                  <a:pt x="116217" y="0"/>
                </a:lnTo>
                <a:close/>
              </a:path>
            </a:pathLst>
          </a:custGeom>
          <a:solidFill>
            <a:srgbClr val="C2B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57290" y="268866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22212" y="0"/>
                </a:moveTo>
                <a:lnTo>
                  <a:pt x="5156" y="4406"/>
                </a:lnTo>
                <a:lnTo>
                  <a:pt x="0" y="13106"/>
                </a:lnTo>
                <a:lnTo>
                  <a:pt x="4419" y="30200"/>
                </a:lnTo>
                <a:lnTo>
                  <a:pt x="13182" y="35407"/>
                </a:lnTo>
                <a:lnTo>
                  <a:pt x="30238" y="31000"/>
                </a:lnTo>
                <a:lnTo>
                  <a:pt x="35369" y="22199"/>
                </a:lnTo>
                <a:lnTo>
                  <a:pt x="30949" y="5105"/>
                </a:lnTo>
                <a:lnTo>
                  <a:pt x="22212" y="0"/>
                </a:lnTo>
                <a:close/>
              </a:path>
            </a:pathLst>
          </a:custGeom>
          <a:solidFill>
            <a:srgbClr val="C2B8C6">
              <a:alpha val="5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10488" y="2001228"/>
            <a:ext cx="347421" cy="679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36786" y="238602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04" y="0"/>
                </a:lnTo>
              </a:path>
            </a:pathLst>
          </a:custGeom>
          <a:ln w="3175">
            <a:solidFill>
              <a:srgbClr val="4545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36786" y="2262920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04" y="0"/>
                </a:lnTo>
              </a:path>
            </a:pathLst>
          </a:custGeom>
          <a:ln w="3175">
            <a:solidFill>
              <a:srgbClr val="4545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36786" y="2134692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4">
                <a:moveTo>
                  <a:pt x="0" y="0"/>
                </a:moveTo>
                <a:lnTo>
                  <a:pt x="216204" y="0"/>
                </a:lnTo>
              </a:path>
            </a:pathLst>
          </a:custGeom>
          <a:ln w="3175">
            <a:solidFill>
              <a:srgbClr val="4545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1173" y="2576147"/>
            <a:ext cx="329565" cy="313690"/>
          </a:xfrm>
          <a:custGeom>
            <a:avLst/>
            <a:gdLst/>
            <a:ahLst/>
            <a:cxnLst/>
            <a:rect l="l" t="t" r="r" b="b"/>
            <a:pathLst>
              <a:path w="329565" h="313689">
                <a:moveTo>
                  <a:pt x="73445" y="0"/>
                </a:moveTo>
                <a:lnTo>
                  <a:pt x="72696" y="1104"/>
                </a:lnTo>
                <a:lnTo>
                  <a:pt x="72125" y="1828"/>
                </a:lnTo>
                <a:lnTo>
                  <a:pt x="32225" y="70826"/>
                </a:lnTo>
                <a:lnTo>
                  <a:pt x="19204" y="93637"/>
                </a:lnTo>
                <a:lnTo>
                  <a:pt x="8457" y="116906"/>
                </a:lnTo>
                <a:lnTo>
                  <a:pt x="2079" y="140976"/>
                </a:lnTo>
                <a:lnTo>
                  <a:pt x="0" y="165817"/>
                </a:lnTo>
                <a:lnTo>
                  <a:pt x="2148" y="191401"/>
                </a:lnTo>
                <a:lnTo>
                  <a:pt x="16606" y="234979"/>
                </a:lnTo>
                <a:lnTo>
                  <a:pt x="42953" y="270950"/>
                </a:lnTo>
                <a:lnTo>
                  <a:pt x="78548" y="297298"/>
                </a:lnTo>
                <a:lnTo>
                  <a:pt x="120754" y="312009"/>
                </a:lnTo>
                <a:lnTo>
                  <a:pt x="166930" y="313067"/>
                </a:lnTo>
                <a:lnTo>
                  <a:pt x="199641" y="305192"/>
                </a:lnTo>
                <a:lnTo>
                  <a:pt x="228446" y="290996"/>
                </a:lnTo>
                <a:lnTo>
                  <a:pt x="253198" y="270507"/>
                </a:lnTo>
                <a:lnTo>
                  <a:pt x="273750" y="243751"/>
                </a:lnTo>
                <a:lnTo>
                  <a:pt x="280470" y="232566"/>
                </a:lnTo>
                <a:lnTo>
                  <a:pt x="145904" y="232566"/>
                </a:lnTo>
                <a:lnTo>
                  <a:pt x="122302" y="227393"/>
                </a:lnTo>
                <a:lnTo>
                  <a:pt x="99353" y="211342"/>
                </a:lnTo>
                <a:lnTo>
                  <a:pt x="85495" y="188223"/>
                </a:lnTo>
                <a:lnTo>
                  <a:pt x="82004" y="161528"/>
                </a:lnTo>
                <a:lnTo>
                  <a:pt x="90159" y="134746"/>
                </a:lnTo>
                <a:lnTo>
                  <a:pt x="102884" y="112309"/>
                </a:lnTo>
                <a:lnTo>
                  <a:pt x="115493" y="90423"/>
                </a:lnTo>
                <a:lnTo>
                  <a:pt x="96432" y="90423"/>
                </a:lnTo>
                <a:lnTo>
                  <a:pt x="54218" y="66065"/>
                </a:lnTo>
                <a:lnTo>
                  <a:pt x="79313" y="22555"/>
                </a:lnTo>
                <a:lnTo>
                  <a:pt x="112513" y="22555"/>
                </a:lnTo>
                <a:lnTo>
                  <a:pt x="73445" y="0"/>
                </a:lnTo>
                <a:close/>
              </a:path>
              <a:path w="329565" h="313689">
                <a:moveTo>
                  <a:pt x="258548" y="106895"/>
                </a:moveTo>
                <a:lnTo>
                  <a:pt x="256922" y="109626"/>
                </a:lnTo>
                <a:lnTo>
                  <a:pt x="255614" y="111747"/>
                </a:lnTo>
                <a:lnTo>
                  <a:pt x="217654" y="177585"/>
                </a:lnTo>
                <a:lnTo>
                  <a:pt x="205348" y="198780"/>
                </a:lnTo>
                <a:lnTo>
                  <a:pt x="189432" y="217595"/>
                </a:lnTo>
                <a:lnTo>
                  <a:pt x="168949" y="229079"/>
                </a:lnTo>
                <a:lnTo>
                  <a:pt x="145904" y="232566"/>
                </a:lnTo>
                <a:lnTo>
                  <a:pt x="280470" y="232566"/>
                </a:lnTo>
                <a:lnTo>
                  <a:pt x="284555" y="225766"/>
                </a:lnTo>
                <a:lnTo>
                  <a:pt x="295089" y="207614"/>
                </a:lnTo>
                <a:lnTo>
                  <a:pt x="300950" y="197357"/>
                </a:lnTo>
                <a:lnTo>
                  <a:pt x="281675" y="197357"/>
                </a:lnTo>
                <a:lnTo>
                  <a:pt x="239434" y="173012"/>
                </a:lnTo>
                <a:lnTo>
                  <a:pt x="264555" y="129489"/>
                </a:lnTo>
                <a:lnTo>
                  <a:pt x="297698" y="129489"/>
                </a:lnTo>
                <a:lnTo>
                  <a:pt x="258548" y="106895"/>
                </a:lnTo>
                <a:close/>
              </a:path>
              <a:path w="329565" h="313689">
                <a:moveTo>
                  <a:pt x="297698" y="129489"/>
                </a:moveTo>
                <a:lnTo>
                  <a:pt x="264555" y="129489"/>
                </a:lnTo>
                <a:lnTo>
                  <a:pt x="306770" y="153860"/>
                </a:lnTo>
                <a:lnTo>
                  <a:pt x="281675" y="197357"/>
                </a:lnTo>
                <a:lnTo>
                  <a:pt x="300950" y="197357"/>
                </a:lnTo>
                <a:lnTo>
                  <a:pt x="329388" y="147777"/>
                </a:lnTo>
                <a:lnTo>
                  <a:pt x="297698" y="129489"/>
                </a:lnTo>
                <a:close/>
              </a:path>
              <a:path w="329565" h="313689">
                <a:moveTo>
                  <a:pt x="112513" y="22555"/>
                </a:moveTo>
                <a:lnTo>
                  <a:pt x="79313" y="22555"/>
                </a:lnTo>
                <a:lnTo>
                  <a:pt x="121553" y="46913"/>
                </a:lnTo>
                <a:lnTo>
                  <a:pt x="96432" y="90423"/>
                </a:lnTo>
                <a:lnTo>
                  <a:pt x="115493" y="90423"/>
                </a:lnTo>
                <a:lnTo>
                  <a:pt x="142444" y="43903"/>
                </a:lnTo>
                <a:lnTo>
                  <a:pt x="143168" y="42430"/>
                </a:lnTo>
                <a:lnTo>
                  <a:pt x="144057" y="40766"/>
                </a:lnTo>
                <a:lnTo>
                  <a:pt x="112513" y="22555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1689" y="2579133"/>
            <a:ext cx="50165" cy="113664"/>
          </a:xfrm>
          <a:custGeom>
            <a:avLst/>
            <a:gdLst/>
            <a:ahLst/>
            <a:cxnLst/>
            <a:rect l="l" t="t" r="r" b="b"/>
            <a:pathLst>
              <a:path w="50165" h="113664">
                <a:moveTo>
                  <a:pt x="0" y="44538"/>
                </a:moveTo>
                <a:lnTo>
                  <a:pt x="5753" y="113334"/>
                </a:lnTo>
                <a:lnTo>
                  <a:pt x="6794" y="113322"/>
                </a:lnTo>
                <a:lnTo>
                  <a:pt x="17030" y="68732"/>
                </a:lnTo>
                <a:lnTo>
                  <a:pt x="48477" y="68732"/>
                </a:lnTo>
                <a:lnTo>
                  <a:pt x="46973" y="57010"/>
                </a:lnTo>
                <a:lnTo>
                  <a:pt x="31521" y="57010"/>
                </a:lnTo>
                <a:lnTo>
                  <a:pt x="0" y="44538"/>
                </a:lnTo>
                <a:close/>
              </a:path>
              <a:path w="50165" h="113664">
                <a:moveTo>
                  <a:pt x="48477" y="68732"/>
                </a:moveTo>
                <a:lnTo>
                  <a:pt x="17030" y="68732"/>
                </a:lnTo>
                <a:lnTo>
                  <a:pt x="49796" y="79019"/>
                </a:lnTo>
                <a:lnTo>
                  <a:pt x="48477" y="68732"/>
                </a:lnTo>
                <a:close/>
              </a:path>
              <a:path w="50165" h="113664">
                <a:moveTo>
                  <a:pt x="38569" y="0"/>
                </a:moveTo>
                <a:lnTo>
                  <a:pt x="31521" y="57010"/>
                </a:lnTo>
                <a:lnTo>
                  <a:pt x="46973" y="57010"/>
                </a:lnTo>
                <a:lnTo>
                  <a:pt x="39662" y="12"/>
                </a:lnTo>
                <a:lnTo>
                  <a:pt x="38569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7152" y="2496733"/>
            <a:ext cx="83096" cy="86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13096" y="3064943"/>
            <a:ext cx="571500" cy="2730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065" marR="5080" algn="ctr">
              <a:lnSpc>
                <a:spcPts val="610"/>
              </a:lnSpc>
              <a:spcBef>
                <a:spcPts val="210"/>
              </a:spcBef>
            </a:pPr>
            <a:r>
              <a:rPr sz="600" spc="-5" dirty="0">
                <a:solidFill>
                  <a:srgbClr val="231F20"/>
                </a:solidFill>
                <a:latin typeface="Arial"/>
                <a:cs typeface="Arial"/>
              </a:rPr>
              <a:t>Campos  electrostáticos</a:t>
            </a:r>
            <a:r>
              <a:rPr sz="6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y  magnéticos</a:t>
            </a:r>
            <a:endParaRPr sz="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24906" y="3064943"/>
            <a:ext cx="601345" cy="2730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5410" marR="5080" indent="-93345">
              <a:lnSpc>
                <a:spcPts val="610"/>
              </a:lnSpc>
              <a:spcBef>
                <a:spcPts val="210"/>
              </a:spcBef>
            </a:pPr>
            <a:r>
              <a:rPr sz="600" spc="-5" dirty="0">
                <a:solidFill>
                  <a:srgbClr val="231F20"/>
                </a:solidFill>
                <a:latin typeface="Arial"/>
                <a:cs typeface="Arial"/>
              </a:rPr>
              <a:t>Campos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Arial"/>
                <a:cs typeface="Arial"/>
              </a:rPr>
              <a:t>alternos  eléctricos 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y  magnéticos</a:t>
            </a:r>
            <a:endParaRPr sz="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24393" y="3149220"/>
            <a:ext cx="321945" cy="19494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8260" marR="5080" indent="-48895">
              <a:lnSpc>
                <a:spcPts val="610"/>
              </a:lnSpc>
              <a:spcBef>
                <a:spcPts val="210"/>
              </a:spcBef>
            </a:pPr>
            <a:r>
              <a:rPr sz="600" spc="-5" dirty="0">
                <a:solidFill>
                  <a:srgbClr val="231F20"/>
                </a:solidFill>
                <a:latin typeface="Arial"/>
                <a:cs typeface="Arial"/>
              </a:rPr>
              <a:t>Luz</a:t>
            </a:r>
            <a:r>
              <a:rPr sz="6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solar  visible</a:t>
            </a:r>
            <a:endParaRPr sz="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091727" y="3186786"/>
            <a:ext cx="3937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231F20"/>
                </a:solidFill>
                <a:latin typeface="Arial"/>
                <a:cs typeface="Arial"/>
              </a:rPr>
              <a:t>Ultravioleta</a:t>
            </a:r>
            <a:endParaRPr sz="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662923" y="3143047"/>
            <a:ext cx="894715" cy="19494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74980" marR="5080" indent="-475615">
              <a:lnSpc>
                <a:spcPts val="610"/>
              </a:lnSpc>
              <a:spcBef>
                <a:spcPts val="210"/>
              </a:spcBef>
              <a:tabLst>
                <a:tab pos="540385" algn="l"/>
              </a:tabLst>
            </a:pPr>
            <a:r>
              <a:rPr sz="900" spc="-7" baseline="-32407" dirty="0">
                <a:solidFill>
                  <a:srgbClr val="231F20"/>
                </a:solidFill>
                <a:latin typeface="Arial"/>
                <a:cs typeface="Arial"/>
              </a:rPr>
              <a:t>Rayos </a:t>
            </a:r>
            <a:r>
              <a:rPr sz="900" baseline="-32407" dirty="0">
                <a:solidFill>
                  <a:srgbClr val="231F20"/>
                </a:solidFill>
                <a:latin typeface="Arial"/>
                <a:cs typeface="Arial"/>
              </a:rPr>
              <a:t>X		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Fuentes  radioactivas</a:t>
            </a:r>
            <a:endParaRPr sz="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92850" y="2919477"/>
            <a:ext cx="530860" cy="2730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algn="ctr">
              <a:lnSpc>
                <a:spcPts val="610"/>
              </a:lnSpc>
              <a:spcBef>
                <a:spcPts val="210"/>
              </a:spcBef>
            </a:pPr>
            <a:r>
              <a:rPr sz="600" spc="-5" dirty="0">
                <a:solidFill>
                  <a:srgbClr val="231F20"/>
                </a:solidFill>
                <a:latin typeface="Arial"/>
                <a:cs typeface="Arial"/>
              </a:rPr>
              <a:t>Transmisión</a:t>
            </a: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231F20"/>
                </a:solidFill>
                <a:latin typeface="Arial"/>
                <a:cs typeface="Arial"/>
              </a:rPr>
              <a:t>de  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radio y  televisión</a:t>
            </a:r>
            <a:endParaRPr sz="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445503" y="2955138"/>
            <a:ext cx="339090" cy="19494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3655" marR="5080" indent="-34290">
              <a:lnSpc>
                <a:spcPts val="610"/>
              </a:lnSpc>
              <a:spcBef>
                <a:spcPts val="210"/>
              </a:spcBef>
            </a:pPr>
            <a:r>
              <a:rPr sz="600" spc="-7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231F20"/>
                </a:solidFill>
                <a:latin typeface="Arial"/>
                <a:cs typeface="Arial"/>
              </a:rPr>
              <a:t>eléfonos  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móviles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81951" y="2959787"/>
            <a:ext cx="466090" cy="19494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5410" marR="5080" indent="-106045">
              <a:lnSpc>
                <a:spcPts val="610"/>
              </a:lnSpc>
              <a:spcBef>
                <a:spcPts val="210"/>
              </a:spcBef>
            </a:pP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Microondas</a:t>
            </a:r>
            <a:r>
              <a:rPr sz="6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231F20"/>
                </a:solidFill>
                <a:latin typeface="Arial"/>
                <a:cs typeface="Arial"/>
              </a:rPr>
              <a:t>y  satélite</a:t>
            </a:r>
            <a:endParaRPr sz="6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904536" y="1945284"/>
            <a:ext cx="264826" cy="615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02396" y="2829540"/>
            <a:ext cx="63969" cy="82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51590" y="2623007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147"/>
                </a:lnTo>
              </a:path>
            </a:pathLst>
          </a:custGeom>
          <a:ln w="14820">
            <a:solidFill>
              <a:srgbClr val="4E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44179" y="2608402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4">
                <a:moveTo>
                  <a:pt x="0" y="0"/>
                </a:moveTo>
                <a:lnTo>
                  <a:pt x="380352" y="0"/>
                </a:lnTo>
              </a:path>
            </a:pathLst>
          </a:custGeom>
          <a:ln w="29210">
            <a:solidFill>
              <a:srgbClr val="4E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17121" y="2623248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0906"/>
                </a:lnTo>
              </a:path>
            </a:pathLst>
          </a:custGeom>
          <a:ln w="14820">
            <a:solidFill>
              <a:srgbClr val="4E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59000" y="2608414"/>
            <a:ext cx="351155" cy="106045"/>
          </a:xfrm>
          <a:custGeom>
            <a:avLst/>
            <a:gdLst/>
            <a:ahLst/>
            <a:cxnLst/>
            <a:rect l="l" t="t" r="r" b="b"/>
            <a:pathLst>
              <a:path w="351155" h="106044">
                <a:moveTo>
                  <a:pt x="0" y="105740"/>
                </a:moveTo>
                <a:lnTo>
                  <a:pt x="350710" y="105740"/>
                </a:lnTo>
                <a:lnTo>
                  <a:pt x="350710" y="0"/>
                </a:lnTo>
                <a:lnTo>
                  <a:pt x="0" y="0"/>
                </a:lnTo>
                <a:lnTo>
                  <a:pt x="0" y="105740"/>
                </a:lnTo>
                <a:close/>
              </a:path>
            </a:pathLst>
          </a:custGeom>
          <a:solidFill>
            <a:srgbClr val="FAA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16454" y="2648733"/>
            <a:ext cx="237509" cy="1367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49268" y="2907316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192" y="0"/>
                </a:lnTo>
              </a:path>
            </a:pathLst>
          </a:custGeom>
          <a:ln w="11429">
            <a:solidFill>
              <a:srgbClr val="6567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49259" y="291017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192" y="0"/>
                </a:lnTo>
              </a:path>
            </a:pathLst>
          </a:custGeom>
          <a:ln w="5714">
            <a:solidFill>
              <a:srgbClr val="4E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49259" y="2910179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192" y="0"/>
                </a:lnTo>
              </a:path>
            </a:pathLst>
          </a:custGeom>
          <a:ln w="5714">
            <a:solidFill>
              <a:srgbClr val="4E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20747" y="259367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484"/>
                </a:lnTo>
              </a:path>
            </a:pathLst>
          </a:custGeom>
          <a:ln w="7569">
            <a:solidFill>
              <a:srgbClr val="4E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44179" y="2597429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4">
                <a:moveTo>
                  <a:pt x="0" y="0"/>
                </a:moveTo>
                <a:lnTo>
                  <a:pt x="380352" y="0"/>
                </a:lnTo>
              </a:path>
            </a:pathLst>
          </a:custGeom>
          <a:ln w="7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47976" y="259367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484"/>
                </a:lnTo>
              </a:path>
            </a:pathLst>
          </a:custGeom>
          <a:ln w="75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034379" y="2593671"/>
            <a:ext cx="190500" cy="319405"/>
          </a:xfrm>
          <a:custGeom>
            <a:avLst/>
            <a:gdLst/>
            <a:ahLst/>
            <a:cxnLst/>
            <a:rect l="l" t="t" r="r" b="b"/>
            <a:pathLst>
              <a:path w="190500" h="319405">
                <a:moveTo>
                  <a:pt x="190157" y="0"/>
                </a:moveTo>
                <a:lnTo>
                  <a:pt x="0" y="0"/>
                </a:lnTo>
                <a:lnTo>
                  <a:pt x="0" y="319354"/>
                </a:lnTo>
                <a:lnTo>
                  <a:pt x="85077" y="319354"/>
                </a:lnTo>
                <a:lnTo>
                  <a:pt x="85077" y="311277"/>
                </a:lnTo>
                <a:lnTo>
                  <a:pt x="31076" y="309130"/>
                </a:lnTo>
                <a:lnTo>
                  <a:pt x="27647" y="273431"/>
                </a:lnTo>
                <a:lnTo>
                  <a:pt x="190157" y="273431"/>
                </a:lnTo>
                <a:lnTo>
                  <a:pt x="190157" y="0"/>
                </a:lnTo>
                <a:close/>
              </a:path>
            </a:pathLst>
          </a:custGeom>
          <a:solidFill>
            <a:srgbClr val="888B8C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44179" y="2714155"/>
            <a:ext cx="380365" cy="153035"/>
          </a:xfrm>
          <a:custGeom>
            <a:avLst/>
            <a:gdLst/>
            <a:ahLst/>
            <a:cxnLst/>
            <a:rect l="l" t="t" r="r" b="b"/>
            <a:pathLst>
              <a:path w="380364" h="153035">
                <a:moveTo>
                  <a:pt x="380352" y="152946"/>
                </a:moveTo>
                <a:lnTo>
                  <a:pt x="0" y="152946"/>
                </a:lnTo>
                <a:lnTo>
                  <a:pt x="0" y="0"/>
                </a:lnTo>
                <a:lnTo>
                  <a:pt x="380352" y="0"/>
                </a:lnTo>
                <a:lnTo>
                  <a:pt x="380352" y="152946"/>
                </a:lnTo>
                <a:close/>
              </a:path>
            </a:pathLst>
          </a:custGeom>
          <a:solidFill>
            <a:srgbClr val="888B8C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87776" y="2273438"/>
            <a:ext cx="194310" cy="277495"/>
          </a:xfrm>
          <a:custGeom>
            <a:avLst/>
            <a:gdLst/>
            <a:ahLst/>
            <a:cxnLst/>
            <a:rect l="l" t="t" r="r" b="b"/>
            <a:pathLst>
              <a:path w="194310" h="277494">
                <a:moveTo>
                  <a:pt x="168579" y="0"/>
                </a:moveTo>
                <a:lnTo>
                  <a:pt x="69037" y="51752"/>
                </a:lnTo>
                <a:lnTo>
                  <a:pt x="28364" y="109460"/>
                </a:lnTo>
                <a:lnTo>
                  <a:pt x="21653" y="121843"/>
                </a:lnTo>
                <a:lnTo>
                  <a:pt x="17189" y="129846"/>
                </a:lnTo>
                <a:lnTo>
                  <a:pt x="12366" y="137591"/>
                </a:lnTo>
                <a:lnTo>
                  <a:pt x="6976" y="144946"/>
                </a:lnTo>
                <a:lnTo>
                  <a:pt x="812" y="151777"/>
                </a:lnTo>
                <a:lnTo>
                  <a:pt x="0" y="152577"/>
                </a:lnTo>
                <a:lnTo>
                  <a:pt x="12" y="155079"/>
                </a:lnTo>
                <a:lnTo>
                  <a:pt x="609" y="156349"/>
                </a:lnTo>
                <a:lnTo>
                  <a:pt x="11853" y="180882"/>
                </a:lnTo>
                <a:lnTo>
                  <a:pt x="49326" y="262115"/>
                </a:lnTo>
                <a:lnTo>
                  <a:pt x="52959" y="269786"/>
                </a:lnTo>
                <a:lnTo>
                  <a:pt x="56489" y="277355"/>
                </a:lnTo>
                <a:lnTo>
                  <a:pt x="112585" y="257416"/>
                </a:lnTo>
                <a:lnTo>
                  <a:pt x="112191" y="254254"/>
                </a:lnTo>
                <a:lnTo>
                  <a:pt x="111544" y="251498"/>
                </a:lnTo>
                <a:lnTo>
                  <a:pt x="111417" y="86956"/>
                </a:lnTo>
                <a:lnTo>
                  <a:pt x="112318" y="85559"/>
                </a:lnTo>
                <a:lnTo>
                  <a:pt x="184645" y="43942"/>
                </a:lnTo>
                <a:lnTo>
                  <a:pt x="189293" y="39027"/>
                </a:lnTo>
                <a:lnTo>
                  <a:pt x="192062" y="32461"/>
                </a:lnTo>
                <a:lnTo>
                  <a:pt x="194086" y="22440"/>
                </a:lnTo>
                <a:lnTo>
                  <a:pt x="191931" y="13352"/>
                </a:lnTo>
                <a:lnTo>
                  <a:pt x="186086" y="6195"/>
                </a:lnTo>
                <a:lnTo>
                  <a:pt x="177038" y="1968"/>
                </a:lnTo>
                <a:lnTo>
                  <a:pt x="168579" y="0"/>
                </a:lnTo>
                <a:close/>
              </a:path>
            </a:pathLst>
          </a:custGeom>
          <a:solidFill>
            <a:srgbClr val="0073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94268" y="2422832"/>
            <a:ext cx="151155" cy="187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02641" y="2177570"/>
            <a:ext cx="238208" cy="373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34914" y="2664830"/>
            <a:ext cx="224962" cy="1145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51777" y="2402412"/>
            <a:ext cx="321310" cy="321310"/>
          </a:xfrm>
          <a:custGeom>
            <a:avLst/>
            <a:gdLst/>
            <a:ahLst/>
            <a:cxnLst/>
            <a:rect l="l" t="t" r="r" b="b"/>
            <a:pathLst>
              <a:path w="321310" h="321310">
                <a:moveTo>
                  <a:pt x="37528" y="0"/>
                </a:moveTo>
                <a:lnTo>
                  <a:pt x="10878" y="44000"/>
                </a:lnTo>
                <a:lnTo>
                  <a:pt x="0" y="109279"/>
                </a:lnTo>
                <a:lnTo>
                  <a:pt x="2623" y="143159"/>
                </a:lnTo>
                <a:lnTo>
                  <a:pt x="13707" y="185271"/>
                </a:lnTo>
                <a:lnTo>
                  <a:pt x="32828" y="223173"/>
                </a:lnTo>
                <a:lnTo>
                  <a:pt x="59249" y="256044"/>
                </a:lnTo>
                <a:lnTo>
                  <a:pt x="92234" y="283068"/>
                </a:lnTo>
                <a:lnTo>
                  <a:pt x="131044" y="303425"/>
                </a:lnTo>
                <a:lnTo>
                  <a:pt x="174944" y="316299"/>
                </a:lnTo>
                <a:lnTo>
                  <a:pt x="223197" y="320870"/>
                </a:lnTo>
                <a:lnTo>
                  <a:pt x="241695" y="319303"/>
                </a:lnTo>
                <a:lnTo>
                  <a:pt x="286407" y="306850"/>
                </a:lnTo>
                <a:lnTo>
                  <a:pt x="321131" y="283127"/>
                </a:lnTo>
                <a:lnTo>
                  <a:pt x="319773" y="275821"/>
                </a:lnTo>
                <a:lnTo>
                  <a:pt x="313824" y="267885"/>
                </a:lnTo>
                <a:lnTo>
                  <a:pt x="53766" y="7853"/>
                </a:lnTo>
                <a:lnTo>
                  <a:pt x="45203" y="1363"/>
                </a:lnTo>
                <a:lnTo>
                  <a:pt x="37528" y="0"/>
                </a:lnTo>
                <a:close/>
              </a:path>
            </a:pathLst>
          </a:custGeom>
          <a:solidFill>
            <a:srgbClr val="49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23605" y="2342432"/>
            <a:ext cx="208730" cy="2090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74783" y="2071007"/>
            <a:ext cx="265430" cy="265430"/>
          </a:xfrm>
          <a:custGeom>
            <a:avLst/>
            <a:gdLst/>
            <a:ahLst/>
            <a:cxnLst/>
            <a:rect l="l" t="t" r="r" b="b"/>
            <a:pathLst>
              <a:path w="265429" h="265430">
                <a:moveTo>
                  <a:pt x="134543" y="0"/>
                </a:moveTo>
                <a:lnTo>
                  <a:pt x="92308" y="6301"/>
                </a:lnTo>
                <a:lnTo>
                  <a:pt x="55610" y="24841"/>
                </a:lnTo>
                <a:lnTo>
                  <a:pt x="26575" y="53294"/>
                </a:lnTo>
                <a:lnTo>
                  <a:pt x="7329" y="89334"/>
                </a:lnTo>
                <a:lnTo>
                  <a:pt x="0" y="130632"/>
                </a:lnTo>
                <a:lnTo>
                  <a:pt x="6130" y="172305"/>
                </a:lnTo>
                <a:lnTo>
                  <a:pt x="24472" y="209041"/>
                </a:lnTo>
                <a:lnTo>
                  <a:pt x="52965" y="238376"/>
                </a:lnTo>
                <a:lnTo>
                  <a:pt x="89547" y="257846"/>
                </a:lnTo>
                <a:lnTo>
                  <a:pt x="132156" y="264985"/>
                </a:lnTo>
                <a:lnTo>
                  <a:pt x="174822" y="258164"/>
                </a:lnTo>
                <a:lnTo>
                  <a:pt x="211404" y="239059"/>
                </a:lnTo>
                <a:lnTo>
                  <a:pt x="239973" y="210167"/>
                </a:lnTo>
                <a:lnTo>
                  <a:pt x="258599" y="173984"/>
                </a:lnTo>
                <a:lnTo>
                  <a:pt x="265353" y="133007"/>
                </a:lnTo>
                <a:lnTo>
                  <a:pt x="254999" y="81640"/>
                </a:lnTo>
                <a:lnTo>
                  <a:pt x="226871" y="39562"/>
                </a:lnTo>
                <a:lnTo>
                  <a:pt x="185281" y="10954"/>
                </a:lnTo>
                <a:lnTo>
                  <a:pt x="134543" y="0"/>
                </a:lnTo>
                <a:close/>
              </a:path>
            </a:pathLst>
          </a:custGeom>
          <a:solidFill>
            <a:srgbClr val="FFC6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00749" y="1997015"/>
            <a:ext cx="412968" cy="4108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43607" y="2186817"/>
            <a:ext cx="507365" cy="357505"/>
          </a:xfrm>
          <a:custGeom>
            <a:avLst/>
            <a:gdLst/>
            <a:ahLst/>
            <a:cxnLst/>
            <a:rect l="l" t="t" r="r" b="b"/>
            <a:pathLst>
              <a:path w="507364" h="357505">
                <a:moveTo>
                  <a:pt x="253669" y="0"/>
                </a:moveTo>
                <a:lnTo>
                  <a:pt x="43027" y="230"/>
                </a:lnTo>
                <a:lnTo>
                  <a:pt x="6354" y="24493"/>
                </a:lnTo>
                <a:lnTo>
                  <a:pt x="0" y="53836"/>
                </a:lnTo>
                <a:lnTo>
                  <a:pt x="33" y="304026"/>
                </a:lnTo>
                <a:lnTo>
                  <a:pt x="14120" y="343077"/>
                </a:lnTo>
                <a:lnTo>
                  <a:pt x="53428" y="357138"/>
                </a:lnTo>
                <a:lnTo>
                  <a:pt x="153315" y="357200"/>
                </a:lnTo>
                <a:lnTo>
                  <a:pt x="253212" y="357176"/>
                </a:lnTo>
                <a:lnTo>
                  <a:pt x="455867" y="357089"/>
                </a:lnTo>
                <a:lnTo>
                  <a:pt x="493636" y="342088"/>
                </a:lnTo>
                <a:lnTo>
                  <a:pt x="506681" y="312993"/>
                </a:lnTo>
                <a:lnTo>
                  <a:pt x="42456" y="312980"/>
                </a:lnTo>
                <a:lnTo>
                  <a:pt x="42189" y="312764"/>
                </a:lnTo>
                <a:lnTo>
                  <a:pt x="42202" y="44515"/>
                </a:lnTo>
                <a:lnTo>
                  <a:pt x="42544" y="44172"/>
                </a:lnTo>
                <a:lnTo>
                  <a:pt x="505953" y="44134"/>
                </a:lnTo>
                <a:lnTo>
                  <a:pt x="503562" y="30535"/>
                </a:lnTo>
                <a:lnTo>
                  <a:pt x="493317" y="14298"/>
                </a:lnTo>
                <a:lnTo>
                  <a:pt x="477488" y="3810"/>
                </a:lnTo>
                <a:lnTo>
                  <a:pt x="457047" y="77"/>
                </a:lnTo>
                <a:lnTo>
                  <a:pt x="253669" y="0"/>
                </a:lnTo>
                <a:close/>
              </a:path>
              <a:path w="507364" h="357505">
                <a:moveTo>
                  <a:pt x="455867" y="357089"/>
                </a:moveTo>
                <a:lnTo>
                  <a:pt x="354299" y="357089"/>
                </a:lnTo>
                <a:lnTo>
                  <a:pt x="455396" y="357125"/>
                </a:lnTo>
                <a:lnTo>
                  <a:pt x="455867" y="357089"/>
                </a:lnTo>
                <a:close/>
              </a:path>
              <a:path w="507364" h="357505">
                <a:moveTo>
                  <a:pt x="505953" y="44134"/>
                </a:moveTo>
                <a:lnTo>
                  <a:pt x="464845" y="44134"/>
                </a:lnTo>
                <a:lnTo>
                  <a:pt x="465162" y="44515"/>
                </a:lnTo>
                <a:lnTo>
                  <a:pt x="465112" y="312459"/>
                </a:lnTo>
                <a:lnTo>
                  <a:pt x="464667" y="312942"/>
                </a:lnTo>
                <a:lnTo>
                  <a:pt x="253301" y="312954"/>
                </a:lnTo>
                <a:lnTo>
                  <a:pt x="506681" y="312993"/>
                </a:lnTo>
                <a:lnTo>
                  <a:pt x="507276" y="304026"/>
                </a:lnTo>
                <a:lnTo>
                  <a:pt x="507250" y="51512"/>
                </a:lnTo>
                <a:lnTo>
                  <a:pt x="505953" y="44134"/>
                </a:lnTo>
                <a:close/>
              </a:path>
            </a:pathLst>
          </a:custGeom>
          <a:solidFill>
            <a:srgbClr val="4EB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60153" y="2561842"/>
            <a:ext cx="274320" cy="161925"/>
          </a:xfrm>
          <a:custGeom>
            <a:avLst/>
            <a:gdLst/>
            <a:ahLst/>
            <a:cxnLst/>
            <a:rect l="l" t="t" r="r" b="b"/>
            <a:pathLst>
              <a:path w="274320" h="161925">
                <a:moveTo>
                  <a:pt x="272567" y="161575"/>
                </a:moveTo>
                <a:lnTo>
                  <a:pt x="208895" y="161575"/>
                </a:lnTo>
                <a:lnTo>
                  <a:pt x="272402" y="161810"/>
                </a:lnTo>
                <a:lnTo>
                  <a:pt x="272567" y="161575"/>
                </a:lnTo>
                <a:close/>
              </a:path>
              <a:path w="274320" h="161925">
                <a:moveTo>
                  <a:pt x="128691" y="161580"/>
                </a:moveTo>
                <a:lnTo>
                  <a:pt x="65044" y="161580"/>
                </a:lnTo>
                <a:lnTo>
                  <a:pt x="128549" y="161772"/>
                </a:lnTo>
                <a:lnTo>
                  <a:pt x="128691" y="161580"/>
                </a:lnTo>
                <a:close/>
              </a:path>
              <a:path w="274320" h="161925">
                <a:moveTo>
                  <a:pt x="274019" y="76428"/>
                </a:moveTo>
                <a:lnTo>
                  <a:pt x="130454" y="76428"/>
                </a:lnTo>
                <a:lnTo>
                  <a:pt x="144259" y="76466"/>
                </a:lnTo>
                <a:lnTo>
                  <a:pt x="143884" y="80772"/>
                </a:lnTo>
                <a:lnTo>
                  <a:pt x="143893" y="136104"/>
                </a:lnTo>
                <a:lnTo>
                  <a:pt x="143752" y="152704"/>
                </a:lnTo>
                <a:lnTo>
                  <a:pt x="143675" y="159486"/>
                </a:lnTo>
                <a:lnTo>
                  <a:pt x="145961" y="161772"/>
                </a:lnTo>
                <a:lnTo>
                  <a:pt x="272567" y="161575"/>
                </a:lnTo>
                <a:lnTo>
                  <a:pt x="274158" y="159308"/>
                </a:lnTo>
                <a:lnTo>
                  <a:pt x="274070" y="116782"/>
                </a:lnTo>
                <a:lnTo>
                  <a:pt x="274019" y="76428"/>
                </a:lnTo>
                <a:close/>
              </a:path>
              <a:path w="274320" h="161925">
                <a:moveTo>
                  <a:pt x="3136" y="101"/>
                </a:moveTo>
                <a:lnTo>
                  <a:pt x="0" y="1435"/>
                </a:lnTo>
                <a:lnTo>
                  <a:pt x="32" y="10083"/>
                </a:lnTo>
                <a:lnTo>
                  <a:pt x="156" y="116782"/>
                </a:lnTo>
                <a:lnTo>
                  <a:pt x="38" y="159308"/>
                </a:lnTo>
                <a:lnTo>
                  <a:pt x="1981" y="161747"/>
                </a:lnTo>
                <a:lnTo>
                  <a:pt x="128695" y="161575"/>
                </a:lnTo>
                <a:lnTo>
                  <a:pt x="130480" y="159169"/>
                </a:lnTo>
                <a:lnTo>
                  <a:pt x="130454" y="152704"/>
                </a:lnTo>
                <a:lnTo>
                  <a:pt x="130335" y="135921"/>
                </a:lnTo>
                <a:lnTo>
                  <a:pt x="130454" y="76428"/>
                </a:lnTo>
                <a:lnTo>
                  <a:pt x="274019" y="76428"/>
                </a:lnTo>
                <a:lnTo>
                  <a:pt x="274063" y="44687"/>
                </a:lnTo>
                <a:lnTo>
                  <a:pt x="274218" y="10083"/>
                </a:lnTo>
                <a:lnTo>
                  <a:pt x="274269" y="2387"/>
                </a:lnTo>
                <a:lnTo>
                  <a:pt x="272127" y="246"/>
                </a:lnTo>
                <a:lnTo>
                  <a:pt x="73577" y="217"/>
                </a:lnTo>
                <a:lnTo>
                  <a:pt x="3136" y="101"/>
                </a:lnTo>
                <a:close/>
              </a:path>
              <a:path w="274320" h="161925">
                <a:moveTo>
                  <a:pt x="271881" y="0"/>
                </a:moveTo>
                <a:lnTo>
                  <a:pt x="201061" y="246"/>
                </a:lnTo>
                <a:lnTo>
                  <a:pt x="272127" y="246"/>
                </a:lnTo>
                <a:lnTo>
                  <a:pt x="271881" y="0"/>
                </a:lnTo>
                <a:close/>
              </a:path>
              <a:path w="274320" h="161925">
                <a:moveTo>
                  <a:pt x="137922" y="203"/>
                </a:moveTo>
                <a:lnTo>
                  <a:pt x="73577" y="217"/>
                </a:lnTo>
                <a:lnTo>
                  <a:pt x="158968" y="217"/>
                </a:lnTo>
                <a:lnTo>
                  <a:pt x="137922" y="203"/>
                </a:lnTo>
                <a:close/>
              </a:path>
            </a:pathLst>
          </a:custGeom>
          <a:solidFill>
            <a:srgbClr val="4EB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07080" y="1989645"/>
            <a:ext cx="180365" cy="180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4927" y="2255448"/>
            <a:ext cx="325120" cy="230504"/>
          </a:xfrm>
          <a:custGeom>
            <a:avLst/>
            <a:gdLst/>
            <a:ahLst/>
            <a:cxnLst/>
            <a:rect l="l" t="t" r="r" b="b"/>
            <a:pathLst>
              <a:path w="325120" h="230505">
                <a:moveTo>
                  <a:pt x="324353" y="186334"/>
                </a:moveTo>
                <a:lnTo>
                  <a:pt x="280581" y="186334"/>
                </a:lnTo>
                <a:lnTo>
                  <a:pt x="282807" y="188401"/>
                </a:lnTo>
                <a:lnTo>
                  <a:pt x="282866" y="189001"/>
                </a:lnTo>
                <a:lnTo>
                  <a:pt x="282740" y="193979"/>
                </a:lnTo>
                <a:lnTo>
                  <a:pt x="282663" y="221310"/>
                </a:lnTo>
                <a:lnTo>
                  <a:pt x="282371" y="228981"/>
                </a:lnTo>
                <a:lnTo>
                  <a:pt x="318783" y="208610"/>
                </a:lnTo>
                <a:lnTo>
                  <a:pt x="324520" y="188401"/>
                </a:lnTo>
                <a:lnTo>
                  <a:pt x="324353" y="186334"/>
                </a:lnTo>
                <a:close/>
              </a:path>
              <a:path w="325120" h="230505">
                <a:moveTo>
                  <a:pt x="7188" y="164668"/>
                </a:moveTo>
                <a:lnTo>
                  <a:pt x="2232" y="174866"/>
                </a:lnTo>
                <a:lnTo>
                  <a:pt x="163" y="185034"/>
                </a:lnTo>
                <a:lnTo>
                  <a:pt x="882" y="195238"/>
                </a:lnTo>
                <a:lnTo>
                  <a:pt x="25479" y="226162"/>
                </a:lnTo>
                <a:lnTo>
                  <a:pt x="40525" y="230187"/>
                </a:lnTo>
                <a:lnTo>
                  <a:pt x="41998" y="227355"/>
                </a:lnTo>
                <a:lnTo>
                  <a:pt x="41872" y="193992"/>
                </a:lnTo>
                <a:lnTo>
                  <a:pt x="41756" y="189001"/>
                </a:lnTo>
                <a:lnTo>
                  <a:pt x="41832" y="188401"/>
                </a:lnTo>
                <a:lnTo>
                  <a:pt x="44107" y="186334"/>
                </a:lnTo>
                <a:lnTo>
                  <a:pt x="324353" y="186334"/>
                </a:lnTo>
                <a:lnTo>
                  <a:pt x="323838" y="179987"/>
                </a:lnTo>
                <a:lnTo>
                  <a:pt x="322805" y="176593"/>
                </a:lnTo>
                <a:lnTo>
                  <a:pt x="280362" y="176593"/>
                </a:lnTo>
                <a:lnTo>
                  <a:pt x="278580" y="176060"/>
                </a:lnTo>
                <a:lnTo>
                  <a:pt x="44780" y="176060"/>
                </a:lnTo>
                <a:lnTo>
                  <a:pt x="36264" y="175801"/>
                </a:lnTo>
                <a:lnTo>
                  <a:pt x="28128" y="174334"/>
                </a:lnTo>
                <a:lnTo>
                  <a:pt x="20343" y="171622"/>
                </a:lnTo>
                <a:lnTo>
                  <a:pt x="12877" y="167627"/>
                </a:lnTo>
                <a:lnTo>
                  <a:pt x="11188" y="166560"/>
                </a:lnTo>
                <a:lnTo>
                  <a:pt x="9321" y="165773"/>
                </a:lnTo>
                <a:lnTo>
                  <a:pt x="7188" y="164668"/>
                </a:lnTo>
                <a:close/>
              </a:path>
              <a:path w="325120" h="230505">
                <a:moveTo>
                  <a:pt x="186150" y="219700"/>
                </a:moveTo>
                <a:lnTo>
                  <a:pt x="162032" y="219700"/>
                </a:lnTo>
                <a:lnTo>
                  <a:pt x="186029" y="219836"/>
                </a:lnTo>
                <a:lnTo>
                  <a:pt x="186150" y="219700"/>
                </a:lnTo>
                <a:close/>
              </a:path>
              <a:path w="325120" h="230505">
                <a:moveTo>
                  <a:pt x="190157" y="186359"/>
                </a:moveTo>
                <a:lnTo>
                  <a:pt x="134467" y="186359"/>
                </a:lnTo>
                <a:lnTo>
                  <a:pt x="136880" y="189001"/>
                </a:lnTo>
                <a:lnTo>
                  <a:pt x="136537" y="200444"/>
                </a:lnTo>
                <a:lnTo>
                  <a:pt x="136493" y="205524"/>
                </a:lnTo>
                <a:lnTo>
                  <a:pt x="136369" y="208610"/>
                </a:lnTo>
                <a:lnTo>
                  <a:pt x="135940" y="216966"/>
                </a:lnTo>
                <a:lnTo>
                  <a:pt x="137490" y="219824"/>
                </a:lnTo>
                <a:lnTo>
                  <a:pt x="186150" y="219700"/>
                </a:lnTo>
                <a:lnTo>
                  <a:pt x="187947" y="217665"/>
                </a:lnTo>
                <a:lnTo>
                  <a:pt x="187865" y="205524"/>
                </a:lnTo>
                <a:lnTo>
                  <a:pt x="188010" y="201171"/>
                </a:lnTo>
                <a:lnTo>
                  <a:pt x="188002" y="189001"/>
                </a:lnTo>
                <a:lnTo>
                  <a:pt x="190157" y="186359"/>
                </a:lnTo>
                <a:close/>
              </a:path>
              <a:path w="325120" h="230505">
                <a:moveTo>
                  <a:pt x="280581" y="186334"/>
                </a:moveTo>
                <a:lnTo>
                  <a:pt x="44107" y="186334"/>
                </a:lnTo>
                <a:lnTo>
                  <a:pt x="89046" y="186458"/>
                </a:lnTo>
                <a:lnTo>
                  <a:pt x="273753" y="186359"/>
                </a:lnTo>
                <a:lnTo>
                  <a:pt x="280581" y="186334"/>
                </a:lnTo>
                <a:close/>
              </a:path>
              <a:path w="325120" h="230505">
                <a:moveTo>
                  <a:pt x="273753" y="186359"/>
                </a:moveTo>
                <a:lnTo>
                  <a:pt x="190157" y="186359"/>
                </a:lnTo>
                <a:lnTo>
                  <a:pt x="235619" y="186458"/>
                </a:lnTo>
                <a:lnTo>
                  <a:pt x="273753" y="186359"/>
                </a:lnTo>
                <a:close/>
              </a:path>
              <a:path w="325120" h="230505">
                <a:moveTo>
                  <a:pt x="317271" y="163969"/>
                </a:moveTo>
                <a:lnTo>
                  <a:pt x="312470" y="166827"/>
                </a:lnTo>
                <a:lnTo>
                  <a:pt x="308775" y="169532"/>
                </a:lnTo>
                <a:lnTo>
                  <a:pt x="300329" y="173240"/>
                </a:lnTo>
                <a:lnTo>
                  <a:pt x="295681" y="174866"/>
                </a:lnTo>
                <a:lnTo>
                  <a:pt x="291007" y="175590"/>
                </a:lnTo>
                <a:lnTo>
                  <a:pt x="280362" y="176593"/>
                </a:lnTo>
                <a:lnTo>
                  <a:pt x="322805" y="176593"/>
                </a:lnTo>
                <a:lnTo>
                  <a:pt x="321368" y="171873"/>
                </a:lnTo>
                <a:lnTo>
                  <a:pt x="317271" y="163969"/>
                </a:lnTo>
                <a:close/>
              </a:path>
              <a:path w="325120" h="230505">
                <a:moveTo>
                  <a:pt x="79015" y="145407"/>
                </a:moveTo>
                <a:lnTo>
                  <a:pt x="52666" y="145415"/>
                </a:lnTo>
                <a:lnTo>
                  <a:pt x="52590" y="159854"/>
                </a:lnTo>
                <a:lnTo>
                  <a:pt x="52405" y="162647"/>
                </a:lnTo>
                <a:lnTo>
                  <a:pt x="52429" y="165773"/>
                </a:lnTo>
                <a:lnTo>
                  <a:pt x="52857" y="173494"/>
                </a:lnTo>
                <a:lnTo>
                  <a:pt x="50749" y="175831"/>
                </a:lnTo>
                <a:lnTo>
                  <a:pt x="44780" y="176060"/>
                </a:lnTo>
                <a:lnTo>
                  <a:pt x="278580" y="176060"/>
                </a:lnTo>
                <a:lnTo>
                  <a:pt x="274370" y="174799"/>
                </a:lnTo>
                <a:lnTo>
                  <a:pt x="271712" y="169114"/>
                </a:lnTo>
                <a:lnTo>
                  <a:pt x="271153" y="159854"/>
                </a:lnTo>
                <a:lnTo>
                  <a:pt x="271068" y="157111"/>
                </a:lnTo>
                <a:lnTo>
                  <a:pt x="270941" y="155765"/>
                </a:lnTo>
                <a:lnTo>
                  <a:pt x="271868" y="147447"/>
                </a:lnTo>
                <a:lnTo>
                  <a:pt x="269146" y="145454"/>
                </a:lnTo>
                <a:lnTo>
                  <a:pt x="79015" y="145407"/>
                </a:lnTo>
                <a:close/>
              </a:path>
              <a:path w="325120" h="230505">
                <a:moveTo>
                  <a:pt x="324454" y="122186"/>
                </a:moveTo>
                <a:lnTo>
                  <a:pt x="282562" y="122186"/>
                </a:lnTo>
                <a:lnTo>
                  <a:pt x="282689" y="164922"/>
                </a:lnTo>
                <a:lnTo>
                  <a:pt x="319519" y="142125"/>
                </a:lnTo>
                <a:lnTo>
                  <a:pt x="324454" y="122186"/>
                </a:lnTo>
                <a:close/>
              </a:path>
              <a:path w="325120" h="230505">
                <a:moveTo>
                  <a:pt x="7010" y="101155"/>
                </a:moveTo>
                <a:lnTo>
                  <a:pt x="2015" y="109931"/>
                </a:lnTo>
                <a:lnTo>
                  <a:pt x="135" y="121011"/>
                </a:lnTo>
                <a:lnTo>
                  <a:pt x="1515" y="133002"/>
                </a:lnTo>
                <a:lnTo>
                  <a:pt x="31923" y="163105"/>
                </a:lnTo>
                <a:lnTo>
                  <a:pt x="41922" y="163347"/>
                </a:lnTo>
                <a:lnTo>
                  <a:pt x="41871" y="130073"/>
                </a:lnTo>
                <a:lnTo>
                  <a:pt x="41795" y="124955"/>
                </a:lnTo>
                <a:lnTo>
                  <a:pt x="43230" y="122110"/>
                </a:lnTo>
                <a:lnTo>
                  <a:pt x="324461" y="122110"/>
                </a:lnTo>
                <a:lnTo>
                  <a:pt x="324569" y="121005"/>
                </a:lnTo>
                <a:lnTo>
                  <a:pt x="322942" y="112547"/>
                </a:lnTo>
                <a:lnTo>
                  <a:pt x="51485" y="112547"/>
                </a:lnTo>
                <a:lnTo>
                  <a:pt x="37960" y="111569"/>
                </a:lnTo>
                <a:lnTo>
                  <a:pt x="36309" y="111493"/>
                </a:lnTo>
                <a:lnTo>
                  <a:pt x="27936" y="108577"/>
                </a:lnTo>
                <a:lnTo>
                  <a:pt x="7010" y="101155"/>
                </a:lnTo>
                <a:close/>
              </a:path>
              <a:path w="325120" h="230505">
                <a:moveTo>
                  <a:pt x="268744" y="145161"/>
                </a:moveTo>
                <a:lnTo>
                  <a:pt x="229863" y="145454"/>
                </a:lnTo>
                <a:lnTo>
                  <a:pt x="269146" y="145454"/>
                </a:lnTo>
                <a:lnTo>
                  <a:pt x="268744" y="145161"/>
                </a:lnTo>
                <a:close/>
              </a:path>
              <a:path w="325120" h="230505">
                <a:moveTo>
                  <a:pt x="324461" y="122110"/>
                </a:moveTo>
                <a:lnTo>
                  <a:pt x="43230" y="122110"/>
                </a:lnTo>
                <a:lnTo>
                  <a:pt x="131686" y="122402"/>
                </a:lnTo>
                <a:lnTo>
                  <a:pt x="135191" y="123456"/>
                </a:lnTo>
                <a:lnTo>
                  <a:pt x="136410" y="136436"/>
                </a:lnTo>
                <a:lnTo>
                  <a:pt x="135039" y="143827"/>
                </a:lnTo>
                <a:lnTo>
                  <a:pt x="129133" y="145211"/>
                </a:lnTo>
                <a:lnTo>
                  <a:pt x="94605" y="145422"/>
                </a:lnTo>
                <a:lnTo>
                  <a:pt x="219717" y="145422"/>
                </a:lnTo>
                <a:lnTo>
                  <a:pt x="188772" y="145326"/>
                </a:lnTo>
                <a:lnTo>
                  <a:pt x="187972" y="144348"/>
                </a:lnTo>
                <a:lnTo>
                  <a:pt x="187883" y="123101"/>
                </a:lnTo>
                <a:lnTo>
                  <a:pt x="188391" y="122313"/>
                </a:lnTo>
                <a:lnTo>
                  <a:pt x="324454" y="122186"/>
                </a:lnTo>
                <a:close/>
              </a:path>
              <a:path w="325120" h="230505">
                <a:moveTo>
                  <a:pt x="99863" y="79913"/>
                </a:moveTo>
                <a:lnTo>
                  <a:pt x="61059" y="80436"/>
                </a:lnTo>
                <a:lnTo>
                  <a:pt x="52412" y="111709"/>
                </a:lnTo>
                <a:lnTo>
                  <a:pt x="51485" y="112547"/>
                </a:lnTo>
                <a:lnTo>
                  <a:pt x="322942" y="112547"/>
                </a:lnTo>
                <a:lnTo>
                  <a:pt x="322883" y="112237"/>
                </a:lnTo>
                <a:lnTo>
                  <a:pt x="280268" y="112237"/>
                </a:lnTo>
                <a:lnTo>
                  <a:pt x="274510" y="110732"/>
                </a:lnTo>
                <a:lnTo>
                  <a:pt x="271810" y="105525"/>
                </a:lnTo>
                <a:lnTo>
                  <a:pt x="271081" y="95783"/>
                </a:lnTo>
                <a:lnTo>
                  <a:pt x="270927" y="90970"/>
                </a:lnTo>
                <a:lnTo>
                  <a:pt x="271970" y="81978"/>
                </a:lnTo>
                <a:lnTo>
                  <a:pt x="269781" y="80505"/>
                </a:lnTo>
                <a:lnTo>
                  <a:pt x="136080" y="80505"/>
                </a:lnTo>
                <a:lnTo>
                  <a:pt x="127431" y="80238"/>
                </a:lnTo>
                <a:lnTo>
                  <a:pt x="113652" y="79964"/>
                </a:lnTo>
                <a:lnTo>
                  <a:pt x="99863" y="79913"/>
                </a:lnTo>
                <a:close/>
              </a:path>
              <a:path w="325120" h="230505">
                <a:moveTo>
                  <a:pt x="317296" y="99707"/>
                </a:moveTo>
                <a:lnTo>
                  <a:pt x="312318" y="102374"/>
                </a:lnTo>
                <a:lnTo>
                  <a:pt x="308279" y="104978"/>
                </a:lnTo>
                <a:lnTo>
                  <a:pt x="299504" y="108584"/>
                </a:lnTo>
                <a:lnTo>
                  <a:pt x="294835" y="109932"/>
                </a:lnTo>
                <a:lnTo>
                  <a:pt x="290169" y="110870"/>
                </a:lnTo>
                <a:lnTo>
                  <a:pt x="280268" y="112237"/>
                </a:lnTo>
                <a:lnTo>
                  <a:pt x="322883" y="112237"/>
                </a:lnTo>
                <a:lnTo>
                  <a:pt x="322533" y="110421"/>
                </a:lnTo>
                <a:lnTo>
                  <a:pt x="317296" y="99707"/>
                </a:lnTo>
                <a:close/>
              </a:path>
              <a:path w="325120" h="230505">
                <a:moveTo>
                  <a:pt x="324170" y="56718"/>
                </a:moveTo>
                <a:lnTo>
                  <a:pt x="280898" y="56718"/>
                </a:lnTo>
                <a:lnTo>
                  <a:pt x="283006" y="59296"/>
                </a:lnTo>
                <a:lnTo>
                  <a:pt x="282765" y="65392"/>
                </a:lnTo>
                <a:lnTo>
                  <a:pt x="282703" y="85434"/>
                </a:lnTo>
                <a:lnTo>
                  <a:pt x="282816" y="100279"/>
                </a:lnTo>
                <a:lnTo>
                  <a:pt x="283908" y="101130"/>
                </a:lnTo>
                <a:lnTo>
                  <a:pt x="293141" y="98526"/>
                </a:lnTo>
                <a:lnTo>
                  <a:pt x="306671" y="92195"/>
                </a:lnTo>
                <a:lnTo>
                  <a:pt x="316896" y="82186"/>
                </a:lnTo>
                <a:lnTo>
                  <a:pt x="323045" y="69403"/>
                </a:lnTo>
                <a:lnTo>
                  <a:pt x="324170" y="56718"/>
                </a:lnTo>
                <a:close/>
              </a:path>
              <a:path w="325120" h="230505">
                <a:moveTo>
                  <a:pt x="82986" y="15716"/>
                </a:moveTo>
                <a:lnTo>
                  <a:pt x="41020" y="15951"/>
                </a:lnTo>
                <a:lnTo>
                  <a:pt x="4187" y="40000"/>
                </a:lnTo>
                <a:lnTo>
                  <a:pt x="0" y="56045"/>
                </a:lnTo>
                <a:lnTo>
                  <a:pt x="1665" y="69894"/>
                </a:lnTo>
                <a:lnTo>
                  <a:pt x="8474" y="82654"/>
                </a:lnTo>
                <a:lnTo>
                  <a:pt x="19230" y="92838"/>
                </a:lnTo>
                <a:lnTo>
                  <a:pt x="32740" y="98958"/>
                </a:lnTo>
                <a:lnTo>
                  <a:pt x="39255" y="100571"/>
                </a:lnTo>
                <a:lnTo>
                  <a:pt x="42316" y="99390"/>
                </a:lnTo>
                <a:lnTo>
                  <a:pt x="42034" y="92838"/>
                </a:lnTo>
                <a:lnTo>
                  <a:pt x="41927" y="88538"/>
                </a:lnTo>
                <a:lnTo>
                  <a:pt x="41810" y="65392"/>
                </a:lnTo>
                <a:lnTo>
                  <a:pt x="41541" y="59054"/>
                </a:lnTo>
                <a:lnTo>
                  <a:pt x="44081" y="56680"/>
                </a:lnTo>
                <a:lnTo>
                  <a:pt x="324174" y="56680"/>
                </a:lnTo>
                <a:lnTo>
                  <a:pt x="324345" y="54749"/>
                </a:lnTo>
                <a:lnTo>
                  <a:pt x="320156" y="38901"/>
                </a:lnTo>
                <a:lnTo>
                  <a:pt x="311302" y="26693"/>
                </a:lnTo>
                <a:lnTo>
                  <a:pt x="298667" y="18807"/>
                </a:lnTo>
                <a:lnTo>
                  <a:pt x="283612" y="16014"/>
                </a:lnTo>
                <a:lnTo>
                  <a:pt x="132410" y="16014"/>
                </a:lnTo>
                <a:lnTo>
                  <a:pt x="82986" y="15716"/>
                </a:lnTo>
                <a:close/>
              </a:path>
              <a:path w="325120" h="230505">
                <a:moveTo>
                  <a:pt x="324174" y="56680"/>
                </a:moveTo>
                <a:lnTo>
                  <a:pt x="44081" y="56680"/>
                </a:lnTo>
                <a:lnTo>
                  <a:pt x="136067" y="56934"/>
                </a:lnTo>
                <a:lnTo>
                  <a:pt x="136639" y="58153"/>
                </a:lnTo>
                <a:lnTo>
                  <a:pt x="136931" y="76085"/>
                </a:lnTo>
                <a:lnTo>
                  <a:pt x="136080" y="80505"/>
                </a:lnTo>
                <a:lnTo>
                  <a:pt x="269781" y="80505"/>
                </a:lnTo>
                <a:lnTo>
                  <a:pt x="269442" y="80276"/>
                </a:lnTo>
                <a:lnTo>
                  <a:pt x="190804" y="80276"/>
                </a:lnTo>
                <a:lnTo>
                  <a:pt x="187286" y="78397"/>
                </a:lnTo>
                <a:lnTo>
                  <a:pt x="188032" y="69894"/>
                </a:lnTo>
                <a:lnTo>
                  <a:pt x="188009" y="65392"/>
                </a:lnTo>
                <a:lnTo>
                  <a:pt x="187858" y="59181"/>
                </a:lnTo>
                <a:lnTo>
                  <a:pt x="190461" y="56794"/>
                </a:lnTo>
                <a:lnTo>
                  <a:pt x="268050" y="56794"/>
                </a:lnTo>
                <a:lnTo>
                  <a:pt x="324170" y="56718"/>
                </a:lnTo>
                <a:close/>
              </a:path>
              <a:path w="325120" h="230505">
                <a:moveTo>
                  <a:pt x="213482" y="80063"/>
                </a:moveTo>
                <a:lnTo>
                  <a:pt x="190804" y="80276"/>
                </a:lnTo>
                <a:lnTo>
                  <a:pt x="269442" y="80276"/>
                </a:lnTo>
                <a:lnTo>
                  <a:pt x="269164" y="80089"/>
                </a:lnTo>
                <a:lnTo>
                  <a:pt x="213482" y="80063"/>
                </a:lnTo>
                <a:close/>
              </a:path>
              <a:path w="325120" h="230505">
                <a:moveTo>
                  <a:pt x="268706" y="79781"/>
                </a:moveTo>
                <a:lnTo>
                  <a:pt x="245457" y="80089"/>
                </a:lnTo>
                <a:lnTo>
                  <a:pt x="269164" y="80089"/>
                </a:lnTo>
                <a:lnTo>
                  <a:pt x="268706" y="79781"/>
                </a:lnTo>
                <a:close/>
              </a:path>
              <a:path w="325120" h="230505">
                <a:moveTo>
                  <a:pt x="268050" y="56794"/>
                </a:moveTo>
                <a:lnTo>
                  <a:pt x="190461" y="56794"/>
                </a:lnTo>
                <a:lnTo>
                  <a:pt x="235415" y="56918"/>
                </a:lnTo>
                <a:lnTo>
                  <a:pt x="268050" y="56794"/>
                </a:lnTo>
                <a:close/>
              </a:path>
              <a:path w="325120" h="230505">
                <a:moveTo>
                  <a:pt x="162515" y="0"/>
                </a:moveTo>
                <a:lnTo>
                  <a:pt x="152724" y="90"/>
                </a:lnTo>
                <a:lnTo>
                  <a:pt x="142938" y="368"/>
                </a:lnTo>
                <a:lnTo>
                  <a:pt x="140816" y="469"/>
                </a:lnTo>
                <a:lnTo>
                  <a:pt x="137071" y="3924"/>
                </a:lnTo>
                <a:lnTo>
                  <a:pt x="137426" y="14897"/>
                </a:lnTo>
                <a:lnTo>
                  <a:pt x="132410" y="16014"/>
                </a:lnTo>
                <a:lnTo>
                  <a:pt x="283612" y="16014"/>
                </a:lnTo>
                <a:lnTo>
                  <a:pt x="191896" y="16001"/>
                </a:lnTo>
                <a:lnTo>
                  <a:pt x="187375" y="14668"/>
                </a:lnTo>
                <a:lnTo>
                  <a:pt x="187642" y="4102"/>
                </a:lnTo>
                <a:lnTo>
                  <a:pt x="184086" y="469"/>
                </a:lnTo>
                <a:lnTo>
                  <a:pt x="172306" y="100"/>
                </a:lnTo>
                <a:lnTo>
                  <a:pt x="162515" y="0"/>
                </a:lnTo>
                <a:close/>
              </a:path>
              <a:path w="325120" h="230505">
                <a:moveTo>
                  <a:pt x="241166" y="15735"/>
                </a:moveTo>
                <a:lnTo>
                  <a:pt x="191896" y="16001"/>
                </a:lnTo>
                <a:lnTo>
                  <a:pt x="283544" y="16001"/>
                </a:lnTo>
                <a:lnTo>
                  <a:pt x="283133" y="15925"/>
                </a:lnTo>
                <a:lnTo>
                  <a:pt x="241166" y="15735"/>
                </a:lnTo>
                <a:close/>
              </a:path>
            </a:pathLst>
          </a:custGeom>
          <a:solidFill>
            <a:srgbClr val="4EB8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26702" y="2462576"/>
            <a:ext cx="384175" cy="361950"/>
          </a:xfrm>
          <a:custGeom>
            <a:avLst/>
            <a:gdLst/>
            <a:ahLst/>
            <a:cxnLst/>
            <a:rect l="l" t="t" r="r" b="b"/>
            <a:pathLst>
              <a:path w="384175" h="361950">
                <a:moveTo>
                  <a:pt x="374696" y="161805"/>
                </a:moveTo>
                <a:lnTo>
                  <a:pt x="155982" y="161805"/>
                </a:lnTo>
                <a:lnTo>
                  <a:pt x="166850" y="161879"/>
                </a:lnTo>
                <a:lnTo>
                  <a:pt x="178028" y="163868"/>
                </a:lnTo>
                <a:lnTo>
                  <a:pt x="118529" y="357924"/>
                </a:lnTo>
                <a:lnTo>
                  <a:pt x="123710" y="358457"/>
                </a:lnTo>
                <a:lnTo>
                  <a:pt x="128435" y="358495"/>
                </a:lnTo>
                <a:lnTo>
                  <a:pt x="141211" y="361416"/>
                </a:lnTo>
                <a:lnTo>
                  <a:pt x="144081" y="357797"/>
                </a:lnTo>
                <a:lnTo>
                  <a:pt x="159888" y="305504"/>
                </a:lnTo>
                <a:lnTo>
                  <a:pt x="173534" y="260837"/>
                </a:lnTo>
                <a:lnTo>
                  <a:pt x="201206" y="170764"/>
                </a:lnTo>
                <a:lnTo>
                  <a:pt x="376903" y="170764"/>
                </a:lnTo>
                <a:lnTo>
                  <a:pt x="374696" y="161805"/>
                </a:lnTo>
                <a:close/>
              </a:path>
              <a:path w="384175" h="361950">
                <a:moveTo>
                  <a:pt x="383088" y="196376"/>
                </a:moveTo>
                <a:lnTo>
                  <a:pt x="312840" y="196376"/>
                </a:lnTo>
                <a:lnTo>
                  <a:pt x="336618" y="203019"/>
                </a:lnTo>
                <a:lnTo>
                  <a:pt x="359549" y="216344"/>
                </a:lnTo>
                <a:lnTo>
                  <a:pt x="361556" y="217830"/>
                </a:lnTo>
                <a:lnTo>
                  <a:pt x="363448" y="219481"/>
                </a:lnTo>
                <a:lnTo>
                  <a:pt x="365569" y="220764"/>
                </a:lnTo>
                <a:lnTo>
                  <a:pt x="372143" y="223322"/>
                </a:lnTo>
                <a:lnTo>
                  <a:pt x="377488" y="222669"/>
                </a:lnTo>
                <a:lnTo>
                  <a:pt x="381242" y="218938"/>
                </a:lnTo>
                <a:lnTo>
                  <a:pt x="383044" y="212267"/>
                </a:lnTo>
                <a:lnTo>
                  <a:pt x="383540" y="206502"/>
                </a:lnTo>
                <a:lnTo>
                  <a:pt x="383768" y="200533"/>
                </a:lnTo>
                <a:lnTo>
                  <a:pt x="383088" y="196376"/>
                </a:lnTo>
                <a:close/>
              </a:path>
              <a:path w="384175" h="361950">
                <a:moveTo>
                  <a:pt x="376903" y="170764"/>
                </a:moveTo>
                <a:lnTo>
                  <a:pt x="201206" y="170764"/>
                </a:lnTo>
                <a:lnTo>
                  <a:pt x="211619" y="175863"/>
                </a:lnTo>
                <a:lnTo>
                  <a:pt x="220840" y="182067"/>
                </a:lnTo>
                <a:lnTo>
                  <a:pt x="229041" y="189309"/>
                </a:lnTo>
                <a:lnTo>
                  <a:pt x="236397" y="197523"/>
                </a:lnTo>
                <a:lnTo>
                  <a:pt x="242199" y="203301"/>
                </a:lnTo>
                <a:lnTo>
                  <a:pt x="248226" y="206244"/>
                </a:lnTo>
                <a:lnTo>
                  <a:pt x="254898" y="206477"/>
                </a:lnTo>
                <a:lnTo>
                  <a:pt x="262636" y="204127"/>
                </a:lnTo>
                <a:lnTo>
                  <a:pt x="288188" y="196663"/>
                </a:lnTo>
                <a:lnTo>
                  <a:pt x="312840" y="196376"/>
                </a:lnTo>
                <a:lnTo>
                  <a:pt x="383088" y="196376"/>
                </a:lnTo>
                <a:lnTo>
                  <a:pt x="382841" y="194868"/>
                </a:lnTo>
                <a:lnTo>
                  <a:pt x="376903" y="170764"/>
                </a:lnTo>
                <a:close/>
              </a:path>
              <a:path w="384175" h="361950">
                <a:moveTo>
                  <a:pt x="351455" y="112763"/>
                </a:moveTo>
                <a:lnTo>
                  <a:pt x="19913" y="112763"/>
                </a:lnTo>
                <a:lnTo>
                  <a:pt x="46430" y="114094"/>
                </a:lnTo>
                <a:lnTo>
                  <a:pt x="69981" y="121499"/>
                </a:lnTo>
                <a:lnTo>
                  <a:pt x="90434" y="135235"/>
                </a:lnTo>
                <a:lnTo>
                  <a:pt x="107657" y="155562"/>
                </a:lnTo>
                <a:lnTo>
                  <a:pt x="113291" y="162741"/>
                </a:lnTo>
                <a:lnTo>
                  <a:pt x="119087" y="166639"/>
                </a:lnTo>
                <a:lnTo>
                  <a:pt x="125960" y="167570"/>
                </a:lnTo>
                <a:lnTo>
                  <a:pt x="134823" y="165849"/>
                </a:lnTo>
                <a:lnTo>
                  <a:pt x="145337" y="163259"/>
                </a:lnTo>
                <a:lnTo>
                  <a:pt x="155982" y="161805"/>
                </a:lnTo>
                <a:lnTo>
                  <a:pt x="374696" y="161805"/>
                </a:lnTo>
                <a:lnTo>
                  <a:pt x="373692" y="157730"/>
                </a:lnTo>
                <a:lnTo>
                  <a:pt x="358814" y="123720"/>
                </a:lnTo>
                <a:lnTo>
                  <a:pt x="351455" y="112763"/>
                </a:lnTo>
                <a:close/>
              </a:path>
              <a:path w="384175" h="361950">
                <a:moveTo>
                  <a:pt x="179708" y="13257"/>
                </a:moveTo>
                <a:lnTo>
                  <a:pt x="104869" y="23590"/>
                </a:lnTo>
                <a:lnTo>
                  <a:pt x="39430" y="58657"/>
                </a:lnTo>
                <a:lnTo>
                  <a:pt x="11518" y="85153"/>
                </a:lnTo>
                <a:lnTo>
                  <a:pt x="0" y="105981"/>
                </a:lnTo>
                <a:lnTo>
                  <a:pt x="2844" y="110769"/>
                </a:lnTo>
                <a:lnTo>
                  <a:pt x="13766" y="112991"/>
                </a:lnTo>
                <a:lnTo>
                  <a:pt x="16891" y="112928"/>
                </a:lnTo>
                <a:lnTo>
                  <a:pt x="19913" y="112763"/>
                </a:lnTo>
                <a:lnTo>
                  <a:pt x="351455" y="112763"/>
                </a:lnTo>
                <a:lnTo>
                  <a:pt x="311518" y="65354"/>
                </a:lnTo>
                <a:lnTo>
                  <a:pt x="280581" y="43062"/>
                </a:lnTo>
                <a:lnTo>
                  <a:pt x="245986" y="26352"/>
                </a:lnTo>
                <a:lnTo>
                  <a:pt x="246888" y="22580"/>
                </a:lnTo>
                <a:lnTo>
                  <a:pt x="247947" y="19253"/>
                </a:lnTo>
                <a:lnTo>
                  <a:pt x="221056" y="19253"/>
                </a:lnTo>
                <a:lnTo>
                  <a:pt x="216662" y="18211"/>
                </a:lnTo>
                <a:lnTo>
                  <a:pt x="198225" y="14812"/>
                </a:lnTo>
                <a:lnTo>
                  <a:pt x="179708" y="13257"/>
                </a:lnTo>
                <a:close/>
              </a:path>
              <a:path w="384175" h="361950">
                <a:moveTo>
                  <a:pt x="232892" y="0"/>
                </a:moveTo>
                <a:lnTo>
                  <a:pt x="228180" y="3098"/>
                </a:lnTo>
                <a:lnTo>
                  <a:pt x="224929" y="10858"/>
                </a:lnTo>
                <a:lnTo>
                  <a:pt x="224332" y="12166"/>
                </a:lnTo>
                <a:lnTo>
                  <a:pt x="223596" y="18288"/>
                </a:lnTo>
                <a:lnTo>
                  <a:pt x="221056" y="19253"/>
                </a:lnTo>
                <a:lnTo>
                  <a:pt x="247947" y="19253"/>
                </a:lnTo>
                <a:lnTo>
                  <a:pt x="249440" y="8851"/>
                </a:lnTo>
                <a:lnTo>
                  <a:pt x="247154" y="3594"/>
                </a:lnTo>
                <a:lnTo>
                  <a:pt x="232892" y="0"/>
                </a:lnTo>
                <a:close/>
              </a:path>
            </a:pathLst>
          </a:custGeom>
          <a:solidFill>
            <a:srgbClr val="F68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38297" y="2727363"/>
            <a:ext cx="455930" cy="191135"/>
          </a:xfrm>
          <a:custGeom>
            <a:avLst/>
            <a:gdLst/>
            <a:ahLst/>
            <a:cxnLst/>
            <a:rect l="l" t="t" r="r" b="b"/>
            <a:pathLst>
              <a:path w="455929" h="191135">
                <a:moveTo>
                  <a:pt x="42600" y="0"/>
                </a:moveTo>
                <a:lnTo>
                  <a:pt x="27274" y="2397"/>
                </a:lnTo>
                <a:lnTo>
                  <a:pt x="13317" y="11142"/>
                </a:lnTo>
                <a:lnTo>
                  <a:pt x="3586" y="24464"/>
                </a:lnTo>
                <a:lnTo>
                  <a:pt x="0" y="39685"/>
                </a:lnTo>
                <a:lnTo>
                  <a:pt x="2735" y="55298"/>
                </a:lnTo>
                <a:lnTo>
                  <a:pt x="34861" y="94168"/>
                </a:lnTo>
                <a:lnTo>
                  <a:pt x="81047" y="142536"/>
                </a:lnTo>
                <a:lnTo>
                  <a:pt x="116344" y="176716"/>
                </a:lnTo>
                <a:lnTo>
                  <a:pt x="160180" y="189996"/>
                </a:lnTo>
                <a:lnTo>
                  <a:pt x="290634" y="189996"/>
                </a:lnTo>
                <a:lnTo>
                  <a:pt x="290634" y="190542"/>
                </a:lnTo>
                <a:lnTo>
                  <a:pt x="357951" y="190600"/>
                </a:lnTo>
                <a:lnTo>
                  <a:pt x="432036" y="190212"/>
                </a:lnTo>
                <a:lnTo>
                  <a:pt x="455602" y="164230"/>
                </a:lnTo>
                <a:lnTo>
                  <a:pt x="454223" y="156379"/>
                </a:lnTo>
                <a:lnTo>
                  <a:pt x="183903" y="111472"/>
                </a:lnTo>
                <a:lnTo>
                  <a:pt x="174272" y="109857"/>
                </a:lnTo>
                <a:lnTo>
                  <a:pt x="165606" y="106849"/>
                </a:lnTo>
                <a:lnTo>
                  <a:pt x="157697" y="102146"/>
                </a:lnTo>
                <a:lnTo>
                  <a:pt x="150337" y="95445"/>
                </a:lnTo>
                <a:lnTo>
                  <a:pt x="131032" y="74824"/>
                </a:lnTo>
                <a:lnTo>
                  <a:pt x="111429" y="54476"/>
                </a:lnTo>
                <a:lnTo>
                  <a:pt x="71940" y="14050"/>
                </a:lnTo>
                <a:lnTo>
                  <a:pt x="57940" y="3900"/>
                </a:lnTo>
                <a:lnTo>
                  <a:pt x="42600" y="0"/>
                </a:lnTo>
                <a:close/>
              </a:path>
            </a:pathLst>
          </a:custGeom>
          <a:solidFill>
            <a:srgbClr val="F68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47462" y="2762191"/>
            <a:ext cx="572770" cy="281305"/>
          </a:xfrm>
          <a:custGeom>
            <a:avLst/>
            <a:gdLst/>
            <a:ahLst/>
            <a:cxnLst/>
            <a:rect l="l" t="t" r="r" b="b"/>
            <a:pathLst>
              <a:path w="572770" h="281305">
                <a:moveTo>
                  <a:pt x="16813" y="0"/>
                </a:moveTo>
                <a:lnTo>
                  <a:pt x="8076" y="3690"/>
                </a:lnTo>
                <a:lnTo>
                  <a:pt x="1771" y="11653"/>
                </a:lnTo>
                <a:lnTo>
                  <a:pt x="0" y="17959"/>
                </a:lnTo>
                <a:lnTo>
                  <a:pt x="400" y="24303"/>
                </a:lnTo>
                <a:lnTo>
                  <a:pt x="2971" y="30513"/>
                </a:lnTo>
                <a:lnTo>
                  <a:pt x="7715" y="36418"/>
                </a:lnTo>
                <a:lnTo>
                  <a:pt x="171126" y="195626"/>
                </a:lnTo>
                <a:lnTo>
                  <a:pt x="169424" y="198483"/>
                </a:lnTo>
                <a:lnTo>
                  <a:pt x="167989" y="201125"/>
                </a:lnTo>
                <a:lnTo>
                  <a:pt x="133280" y="253423"/>
                </a:lnTo>
                <a:lnTo>
                  <a:pt x="129694" y="260763"/>
                </a:lnTo>
                <a:lnTo>
                  <a:pt x="147867" y="281043"/>
                </a:lnTo>
                <a:lnTo>
                  <a:pt x="153899" y="278380"/>
                </a:lnTo>
                <a:lnTo>
                  <a:pt x="159619" y="273057"/>
                </a:lnTo>
                <a:lnTo>
                  <a:pt x="192195" y="233676"/>
                </a:lnTo>
                <a:lnTo>
                  <a:pt x="206343" y="216314"/>
                </a:lnTo>
                <a:lnTo>
                  <a:pt x="209784" y="214320"/>
                </a:lnTo>
                <a:lnTo>
                  <a:pt x="542007" y="214320"/>
                </a:lnTo>
                <a:lnTo>
                  <a:pt x="533928" y="202181"/>
                </a:lnTo>
                <a:lnTo>
                  <a:pt x="522789" y="185161"/>
                </a:lnTo>
                <a:lnTo>
                  <a:pt x="517886" y="177592"/>
                </a:lnTo>
                <a:lnTo>
                  <a:pt x="512227" y="174629"/>
                </a:lnTo>
                <a:lnTo>
                  <a:pt x="359111" y="174629"/>
                </a:lnTo>
                <a:lnTo>
                  <a:pt x="211194" y="174391"/>
                </a:lnTo>
                <a:lnTo>
                  <a:pt x="206114" y="172258"/>
                </a:lnTo>
                <a:lnTo>
                  <a:pt x="35731" y="6510"/>
                </a:lnTo>
                <a:lnTo>
                  <a:pt x="26519" y="850"/>
                </a:lnTo>
                <a:lnTo>
                  <a:pt x="16813" y="0"/>
                </a:lnTo>
                <a:close/>
              </a:path>
              <a:path w="572770" h="281305">
                <a:moveTo>
                  <a:pt x="542007" y="214320"/>
                </a:moveTo>
                <a:lnTo>
                  <a:pt x="209784" y="214320"/>
                </a:lnTo>
                <a:lnTo>
                  <a:pt x="490708" y="214663"/>
                </a:lnTo>
                <a:lnTo>
                  <a:pt x="495103" y="217025"/>
                </a:lnTo>
                <a:lnTo>
                  <a:pt x="508533" y="232863"/>
                </a:lnTo>
                <a:lnTo>
                  <a:pt x="541534" y="272702"/>
                </a:lnTo>
                <a:lnTo>
                  <a:pt x="547521" y="278231"/>
                </a:lnTo>
                <a:lnTo>
                  <a:pt x="553780" y="280970"/>
                </a:lnTo>
                <a:lnTo>
                  <a:pt x="560043" y="280889"/>
                </a:lnTo>
                <a:lnTo>
                  <a:pt x="566045" y="277960"/>
                </a:lnTo>
                <a:lnTo>
                  <a:pt x="570543" y="272979"/>
                </a:lnTo>
                <a:lnTo>
                  <a:pt x="572362" y="266992"/>
                </a:lnTo>
                <a:lnTo>
                  <a:pt x="571472" y="260231"/>
                </a:lnTo>
                <a:lnTo>
                  <a:pt x="567848" y="252928"/>
                </a:lnTo>
                <a:lnTo>
                  <a:pt x="542007" y="214320"/>
                </a:lnTo>
                <a:close/>
              </a:path>
              <a:path w="572770" h="281305">
                <a:moveTo>
                  <a:pt x="511917" y="174467"/>
                </a:moveTo>
                <a:lnTo>
                  <a:pt x="359111" y="174629"/>
                </a:lnTo>
                <a:lnTo>
                  <a:pt x="512227" y="174629"/>
                </a:lnTo>
                <a:lnTo>
                  <a:pt x="511917" y="174467"/>
                </a:lnTo>
                <a:close/>
              </a:path>
            </a:pathLst>
          </a:custGeom>
          <a:solidFill>
            <a:srgbClr val="F68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46041" y="2620845"/>
            <a:ext cx="112966" cy="1129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60525" y="2565582"/>
            <a:ext cx="490855" cy="490855"/>
          </a:xfrm>
          <a:custGeom>
            <a:avLst/>
            <a:gdLst/>
            <a:ahLst/>
            <a:cxnLst/>
            <a:rect l="l" t="t" r="r" b="b"/>
            <a:pathLst>
              <a:path w="490854" h="490855">
                <a:moveTo>
                  <a:pt x="245173" y="0"/>
                </a:moveTo>
                <a:lnTo>
                  <a:pt x="195761" y="4980"/>
                </a:lnTo>
                <a:lnTo>
                  <a:pt x="149740" y="19266"/>
                </a:lnTo>
                <a:lnTo>
                  <a:pt x="108093" y="41871"/>
                </a:lnTo>
                <a:lnTo>
                  <a:pt x="71808" y="71808"/>
                </a:lnTo>
                <a:lnTo>
                  <a:pt x="41871" y="108093"/>
                </a:lnTo>
                <a:lnTo>
                  <a:pt x="19266" y="149740"/>
                </a:lnTo>
                <a:lnTo>
                  <a:pt x="4980" y="195761"/>
                </a:lnTo>
                <a:lnTo>
                  <a:pt x="0" y="245173"/>
                </a:lnTo>
                <a:lnTo>
                  <a:pt x="4980" y="294585"/>
                </a:lnTo>
                <a:lnTo>
                  <a:pt x="19266" y="340606"/>
                </a:lnTo>
                <a:lnTo>
                  <a:pt x="41871" y="382253"/>
                </a:lnTo>
                <a:lnTo>
                  <a:pt x="71808" y="418538"/>
                </a:lnTo>
                <a:lnTo>
                  <a:pt x="108093" y="448475"/>
                </a:lnTo>
                <a:lnTo>
                  <a:pt x="149740" y="471080"/>
                </a:lnTo>
                <a:lnTo>
                  <a:pt x="195761" y="485366"/>
                </a:lnTo>
                <a:lnTo>
                  <a:pt x="245173" y="490347"/>
                </a:lnTo>
                <a:lnTo>
                  <a:pt x="294585" y="485366"/>
                </a:lnTo>
                <a:lnTo>
                  <a:pt x="340606" y="471080"/>
                </a:lnTo>
                <a:lnTo>
                  <a:pt x="382253" y="448475"/>
                </a:lnTo>
                <a:lnTo>
                  <a:pt x="418538" y="418538"/>
                </a:lnTo>
                <a:lnTo>
                  <a:pt x="448475" y="382253"/>
                </a:lnTo>
                <a:lnTo>
                  <a:pt x="471080" y="340606"/>
                </a:lnTo>
                <a:lnTo>
                  <a:pt x="485366" y="294585"/>
                </a:lnTo>
                <a:lnTo>
                  <a:pt x="490347" y="245173"/>
                </a:lnTo>
                <a:lnTo>
                  <a:pt x="485366" y="195761"/>
                </a:lnTo>
                <a:lnTo>
                  <a:pt x="471080" y="149740"/>
                </a:lnTo>
                <a:lnTo>
                  <a:pt x="448475" y="108093"/>
                </a:lnTo>
                <a:lnTo>
                  <a:pt x="418538" y="71808"/>
                </a:lnTo>
                <a:lnTo>
                  <a:pt x="382253" y="41871"/>
                </a:lnTo>
                <a:lnTo>
                  <a:pt x="340606" y="19266"/>
                </a:lnTo>
                <a:lnTo>
                  <a:pt x="294585" y="4980"/>
                </a:lnTo>
                <a:lnTo>
                  <a:pt x="245173" y="0"/>
                </a:lnTo>
                <a:close/>
              </a:path>
            </a:pathLst>
          </a:custGeom>
          <a:solidFill>
            <a:srgbClr val="FFD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52135" y="2555157"/>
            <a:ext cx="507365" cy="507365"/>
          </a:xfrm>
          <a:custGeom>
            <a:avLst/>
            <a:gdLst/>
            <a:ahLst/>
            <a:cxnLst/>
            <a:rect l="l" t="t" r="r" b="b"/>
            <a:pathLst>
              <a:path w="507364" h="507364">
                <a:moveTo>
                  <a:pt x="251777" y="0"/>
                </a:moveTo>
                <a:lnTo>
                  <a:pt x="206501" y="4366"/>
                </a:lnTo>
                <a:lnTo>
                  <a:pt x="163731" y="16437"/>
                </a:lnTo>
                <a:lnTo>
                  <a:pt x="124249" y="35518"/>
                </a:lnTo>
                <a:lnTo>
                  <a:pt x="88832" y="60916"/>
                </a:lnTo>
                <a:lnTo>
                  <a:pt x="58259" y="91939"/>
                </a:lnTo>
                <a:lnTo>
                  <a:pt x="33311" y="127892"/>
                </a:lnTo>
                <a:lnTo>
                  <a:pt x="14765" y="168084"/>
                </a:lnTo>
                <a:lnTo>
                  <a:pt x="3402" y="211819"/>
                </a:lnTo>
                <a:lnTo>
                  <a:pt x="0" y="258406"/>
                </a:lnTo>
                <a:lnTo>
                  <a:pt x="4700" y="302765"/>
                </a:lnTo>
                <a:lnTo>
                  <a:pt x="16784" y="344659"/>
                </a:lnTo>
                <a:lnTo>
                  <a:pt x="35604" y="383355"/>
                </a:lnTo>
                <a:lnTo>
                  <a:pt x="60512" y="418120"/>
                </a:lnTo>
                <a:lnTo>
                  <a:pt x="90858" y="448222"/>
                </a:lnTo>
                <a:lnTo>
                  <a:pt x="125994" y="472929"/>
                </a:lnTo>
                <a:lnTo>
                  <a:pt x="165271" y="491508"/>
                </a:lnTo>
                <a:lnTo>
                  <a:pt x="208042" y="503226"/>
                </a:lnTo>
                <a:lnTo>
                  <a:pt x="253657" y="507352"/>
                </a:lnTo>
                <a:lnTo>
                  <a:pt x="299426" y="503170"/>
                </a:lnTo>
                <a:lnTo>
                  <a:pt x="342476" y="491296"/>
                </a:lnTo>
                <a:lnTo>
                  <a:pt x="364662" y="480733"/>
                </a:lnTo>
                <a:lnTo>
                  <a:pt x="253593" y="480733"/>
                </a:lnTo>
                <a:lnTo>
                  <a:pt x="207815" y="476147"/>
                </a:lnTo>
                <a:lnTo>
                  <a:pt x="165127" y="462862"/>
                </a:lnTo>
                <a:lnTo>
                  <a:pt x="126470" y="441803"/>
                </a:lnTo>
                <a:lnTo>
                  <a:pt x="92783" y="413893"/>
                </a:lnTo>
                <a:lnTo>
                  <a:pt x="65004" y="380055"/>
                </a:lnTo>
                <a:lnTo>
                  <a:pt x="44074" y="341215"/>
                </a:lnTo>
                <a:lnTo>
                  <a:pt x="30932" y="298296"/>
                </a:lnTo>
                <a:lnTo>
                  <a:pt x="26517" y="252222"/>
                </a:lnTo>
                <a:lnTo>
                  <a:pt x="31343" y="206973"/>
                </a:lnTo>
                <a:lnTo>
                  <a:pt x="44717" y="164662"/>
                </a:lnTo>
                <a:lnTo>
                  <a:pt x="65758" y="126254"/>
                </a:lnTo>
                <a:lnTo>
                  <a:pt x="93583" y="92716"/>
                </a:lnTo>
                <a:lnTo>
                  <a:pt x="127309" y="65011"/>
                </a:lnTo>
                <a:lnTo>
                  <a:pt x="166056" y="44106"/>
                </a:lnTo>
                <a:lnTo>
                  <a:pt x="208940" y="30966"/>
                </a:lnTo>
                <a:lnTo>
                  <a:pt x="255079" y="26555"/>
                </a:lnTo>
                <a:lnTo>
                  <a:pt x="364563" y="26555"/>
                </a:lnTo>
                <a:lnTo>
                  <a:pt x="340730" y="15403"/>
                </a:lnTo>
                <a:lnTo>
                  <a:pt x="297605" y="3832"/>
                </a:lnTo>
                <a:lnTo>
                  <a:pt x="251777" y="0"/>
                </a:lnTo>
                <a:close/>
              </a:path>
              <a:path w="507364" h="507364">
                <a:moveTo>
                  <a:pt x="364563" y="26555"/>
                </a:moveTo>
                <a:lnTo>
                  <a:pt x="255079" y="26555"/>
                </a:lnTo>
                <a:lnTo>
                  <a:pt x="300539" y="31418"/>
                </a:lnTo>
                <a:lnTo>
                  <a:pt x="342934" y="44857"/>
                </a:lnTo>
                <a:lnTo>
                  <a:pt x="381331" y="65966"/>
                </a:lnTo>
                <a:lnTo>
                  <a:pt x="414797" y="93837"/>
                </a:lnTo>
                <a:lnTo>
                  <a:pt x="442400" y="127562"/>
                </a:lnTo>
                <a:lnTo>
                  <a:pt x="463205" y="166233"/>
                </a:lnTo>
                <a:lnTo>
                  <a:pt x="476281" y="208944"/>
                </a:lnTo>
                <a:lnTo>
                  <a:pt x="480695" y="254787"/>
                </a:lnTo>
                <a:lnTo>
                  <a:pt x="475905" y="300219"/>
                </a:lnTo>
                <a:lnTo>
                  <a:pt x="462580" y="342590"/>
                </a:lnTo>
                <a:lnTo>
                  <a:pt x="441612" y="380982"/>
                </a:lnTo>
                <a:lnTo>
                  <a:pt x="413912" y="414451"/>
                </a:lnTo>
                <a:lnTo>
                  <a:pt x="380360" y="442090"/>
                </a:lnTo>
                <a:lnTo>
                  <a:pt x="341859" y="462966"/>
                </a:lnTo>
                <a:lnTo>
                  <a:pt x="299305" y="476156"/>
                </a:lnTo>
                <a:lnTo>
                  <a:pt x="253593" y="480733"/>
                </a:lnTo>
                <a:lnTo>
                  <a:pt x="364662" y="480733"/>
                </a:lnTo>
                <a:lnTo>
                  <a:pt x="417542" y="447294"/>
                </a:lnTo>
                <a:lnTo>
                  <a:pt x="448119" y="416574"/>
                </a:lnTo>
                <a:lnTo>
                  <a:pt x="473102" y="380976"/>
                </a:lnTo>
                <a:lnTo>
                  <a:pt x="491765" y="341215"/>
                </a:lnTo>
                <a:lnTo>
                  <a:pt x="503391" y="297999"/>
                </a:lnTo>
                <a:lnTo>
                  <a:pt x="507263" y="252018"/>
                </a:lnTo>
                <a:lnTo>
                  <a:pt x="502944" y="206632"/>
                </a:lnTo>
                <a:lnTo>
                  <a:pt x="490951" y="163895"/>
                </a:lnTo>
                <a:lnTo>
                  <a:pt x="471994" y="124535"/>
                </a:lnTo>
                <a:lnTo>
                  <a:pt x="446784" y="89279"/>
                </a:lnTo>
                <a:lnTo>
                  <a:pt x="416029" y="58853"/>
                </a:lnTo>
                <a:lnTo>
                  <a:pt x="380442" y="33986"/>
                </a:lnTo>
                <a:lnTo>
                  <a:pt x="364563" y="2655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06435" y="2609460"/>
            <a:ext cx="398713" cy="3720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488759" y="4309859"/>
            <a:ext cx="3771265" cy="171450"/>
          </a:xfrm>
          <a:prstGeom prst="rect">
            <a:avLst/>
          </a:prstGeom>
          <a:solidFill>
            <a:srgbClr val="FAA61A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50"/>
              </a:lnSpc>
            </a:pPr>
            <a:r>
              <a:rPr sz="1100" b="1" spc="2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ionizantes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281766" y="4309859"/>
            <a:ext cx="1316355" cy="171450"/>
          </a:xfrm>
          <a:prstGeom prst="rect">
            <a:avLst/>
          </a:prstGeom>
          <a:solidFill>
            <a:srgbClr val="0073BD"/>
          </a:solidFill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ts val="1250"/>
              </a:lnSpc>
            </a:pPr>
            <a:r>
              <a:rPr sz="1100" b="1" spc="15" dirty="0">
                <a:solidFill>
                  <a:srgbClr val="FFFFFF"/>
                </a:solidFill>
                <a:latin typeface="Arial"/>
                <a:cs typeface="Arial"/>
              </a:rPr>
              <a:t>Ionizantes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030840" y="648774"/>
            <a:ext cx="4347956" cy="4988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A medida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que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se </a:t>
            </a:r>
            <a:r>
              <a:rPr sz="1600" b="1" dirty="0">
                <a:solidFill>
                  <a:srgbClr val="5A5B5D"/>
                </a:solidFill>
                <a:latin typeface="Arial"/>
                <a:cs typeface="Arial"/>
              </a:rPr>
              <a:t>incrementa la frecuencia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los 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campos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electromagnéticos adquieren una </a:t>
            </a:r>
            <a:r>
              <a:rPr sz="1600" b="1" spc="-5" dirty="0">
                <a:solidFill>
                  <a:srgbClr val="5A5B5D"/>
                </a:solidFill>
                <a:latin typeface="Arial"/>
                <a:cs typeface="Arial"/>
              </a:rPr>
              <a:t>mayor  energía,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tanto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así que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son capaces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de interactuar 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con su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entorno, un ejemplo de ello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son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las  quemaduras en la piel que produce la exposición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a 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las ondas electromagnéticas de alta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frecuencia 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de  los </a:t>
            </a:r>
            <a:r>
              <a:rPr sz="1600" dirty="0">
                <a:solidFill>
                  <a:srgbClr val="5A5B5D"/>
                </a:solidFill>
                <a:latin typeface="Arial"/>
                <a:cs typeface="Arial"/>
              </a:rPr>
              <a:t>rayos</a:t>
            </a:r>
            <a:r>
              <a:rPr sz="1600" spc="-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A5B5D"/>
                </a:solidFill>
                <a:latin typeface="Arial"/>
                <a:cs typeface="Arial"/>
              </a:rPr>
              <a:t>UV.</a:t>
            </a:r>
            <a:endParaRPr lang="es-419" sz="1600" spc="-45" dirty="0">
              <a:solidFill>
                <a:srgbClr val="5A5B5D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s-419" sz="1600" spc="-45" dirty="0">
              <a:solidFill>
                <a:srgbClr val="5A5B5D"/>
              </a:solidFill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</a:pP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A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estos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campos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que interactúan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con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la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materia se 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les llama </a:t>
            </a:r>
            <a:r>
              <a:rPr lang="es-419" sz="1600" b="1" spc="-5" dirty="0">
                <a:solidFill>
                  <a:srgbClr val="5A5B5D"/>
                </a:solidFill>
                <a:latin typeface="Arial"/>
                <a:cs typeface="Arial"/>
              </a:rPr>
              <a:t>radiación </a:t>
            </a:r>
            <a:r>
              <a:rPr lang="es-419" sz="1600" b="1" dirty="0">
                <a:solidFill>
                  <a:srgbClr val="5A5B5D"/>
                </a:solidFill>
                <a:latin typeface="Arial"/>
                <a:cs typeface="Arial"/>
              </a:rPr>
              <a:t>ionizante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y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aquellos que no  interactúan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con su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entorno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tales como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los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campos 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producidos por la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radio o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la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TV son conocidos</a:t>
            </a:r>
            <a:r>
              <a:rPr lang="es-419" sz="1600" spc="-10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como  </a:t>
            </a:r>
            <a:r>
              <a:rPr lang="es-419" sz="1600" b="1" spc="-5" dirty="0">
                <a:solidFill>
                  <a:srgbClr val="5A5B5D"/>
                </a:solidFill>
                <a:latin typeface="Arial"/>
                <a:cs typeface="Arial"/>
              </a:rPr>
              <a:t>Radiación </a:t>
            </a:r>
            <a:r>
              <a:rPr lang="es-419" sz="1600" b="1" dirty="0">
                <a:solidFill>
                  <a:srgbClr val="5A5B5D"/>
                </a:solidFill>
                <a:latin typeface="Arial"/>
                <a:cs typeface="Arial"/>
              </a:rPr>
              <a:t>no</a:t>
            </a:r>
            <a:r>
              <a:rPr lang="es-419" sz="1600" b="1" spc="-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lang="es-419" sz="1600" b="1" dirty="0">
                <a:solidFill>
                  <a:srgbClr val="5A5B5D"/>
                </a:solidFill>
                <a:latin typeface="Arial"/>
                <a:cs typeface="Arial"/>
              </a:rPr>
              <a:t>ionizante</a:t>
            </a:r>
            <a:endParaRPr lang="es-419"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s-419" sz="1600" dirty="0">
              <a:latin typeface="Arial"/>
              <a:cs typeface="Arial"/>
            </a:endParaRPr>
          </a:p>
          <a:p>
            <a:pPr marL="12700" marR="5080">
              <a:spcBef>
                <a:spcPts val="100"/>
              </a:spcBef>
            </a:pP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Las líneas de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transmisión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producen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campos 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electromagnéticos de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muy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baja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frecuencia, fíjate 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que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su frecuencia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es incluso 1’000.000 de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veces 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inferior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a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las ondas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radiales,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por lo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tanto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están 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clasificadas como </a:t>
            </a:r>
            <a:r>
              <a:rPr lang="es-419" sz="1600" b="1" spc="-5" dirty="0">
                <a:solidFill>
                  <a:srgbClr val="5A5B5D"/>
                </a:solidFill>
                <a:latin typeface="Arial"/>
                <a:cs typeface="Arial"/>
              </a:rPr>
              <a:t>Radiación </a:t>
            </a:r>
            <a:r>
              <a:rPr lang="es-419" sz="1600" b="1" dirty="0">
                <a:solidFill>
                  <a:srgbClr val="5A5B5D"/>
                </a:solidFill>
                <a:latin typeface="Arial"/>
                <a:cs typeface="Arial"/>
              </a:rPr>
              <a:t>no ionizante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de</a:t>
            </a:r>
            <a:r>
              <a:rPr lang="es-419" sz="1600" spc="-105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muy  </a:t>
            </a:r>
            <a:r>
              <a:rPr lang="es-419" sz="1600" spc="-5" dirty="0">
                <a:solidFill>
                  <a:srgbClr val="5A5B5D"/>
                </a:solidFill>
                <a:latin typeface="Arial"/>
                <a:cs typeface="Arial"/>
              </a:rPr>
              <a:t>baja</a:t>
            </a:r>
            <a:r>
              <a:rPr lang="es-419" sz="1600" spc="-10" dirty="0">
                <a:solidFill>
                  <a:srgbClr val="5A5B5D"/>
                </a:solidFill>
                <a:latin typeface="Arial"/>
                <a:cs typeface="Arial"/>
              </a:rPr>
              <a:t> </a:t>
            </a:r>
            <a:r>
              <a:rPr lang="es-419" sz="1600" dirty="0">
                <a:solidFill>
                  <a:srgbClr val="5A5B5D"/>
                </a:solidFill>
                <a:latin typeface="Arial"/>
                <a:cs typeface="Arial"/>
              </a:rPr>
              <a:t>frecuencia</a:t>
            </a:r>
            <a:endParaRPr lang="es-419" sz="1600" dirty="0">
              <a:latin typeface="Arial"/>
              <a:cs typeface="Arial"/>
            </a:endParaRPr>
          </a:p>
        </p:txBody>
      </p:sp>
      <p:pic>
        <p:nvPicPr>
          <p:cNvPr id="106" name="Gráfico 105">
            <a:extLst>
              <a:ext uri="{FF2B5EF4-FFF2-40B4-BE49-F238E27FC236}">
                <a16:creationId xmlns:a16="http://schemas.microsoft.com/office/drawing/2014/main" id="{BA3A5A5E-F927-47D8-881C-D83C450BA4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29031" y="5722061"/>
            <a:ext cx="471672" cy="471672"/>
          </a:xfrm>
          <a:prstGeom prst="rect">
            <a:avLst/>
          </a:prstGeom>
        </p:spPr>
      </p:pic>
      <p:sp>
        <p:nvSpPr>
          <p:cNvPr id="107" name="CuadroTexto 106">
            <a:extLst>
              <a:ext uri="{FF2B5EF4-FFF2-40B4-BE49-F238E27FC236}">
                <a16:creationId xmlns:a16="http://schemas.microsoft.com/office/drawing/2014/main" id="{FFEBCCCA-CFE9-4F07-8FD5-AE7A0D15ACD7}"/>
              </a:ext>
            </a:extLst>
          </p:cNvPr>
          <p:cNvSpPr txBox="1"/>
          <p:nvPr/>
        </p:nvSpPr>
        <p:spPr>
          <a:xfrm>
            <a:off x="10255050" y="5773231"/>
            <a:ext cx="4143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106117E-5EDE-482E-8AD6-1685EA49C31E}" type="slidenum">
              <a:rPr lang="es-419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s-41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A5B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132C070113A7448AC8CD8B9EF0511C" ma:contentTypeVersion="12" ma:contentTypeDescription="Crear nuevo documento." ma:contentTypeScope="" ma:versionID="8c9cd5fdcc432a98f02be976d2ebed57">
  <xsd:schema xmlns:xsd="http://www.w3.org/2001/XMLSchema" xmlns:xs="http://www.w3.org/2001/XMLSchema" xmlns:p="http://schemas.microsoft.com/office/2006/metadata/properties" xmlns:ns1="http://schemas.microsoft.com/sharepoint/v3" xmlns:ns2="559e8d39-b914-41dc-bc85-4672ea64df26" xmlns:ns3="d8440fbb-532b-4414-8324-5b3276fad601" targetNamespace="http://schemas.microsoft.com/office/2006/metadata/properties" ma:root="true" ma:fieldsID="1c1347603269878a0f68ac60cdb16be6" ns1:_="" ns2:_="" ns3:_="">
    <xsd:import namespace="http://schemas.microsoft.com/sharepoint/v3"/>
    <xsd:import namespace="559e8d39-b914-41dc-bc85-4672ea64df26"/>
    <xsd:import namespace="d8440fbb-532b-4414-8324-5b3276fad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e8d39-b914-41dc-bc85-4672ea64d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440fbb-532b-4414-8324-5b3276fad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766B1A-BF91-462A-AF25-BC669FFAF8E7}"/>
</file>

<file path=customXml/itemProps2.xml><?xml version="1.0" encoding="utf-8"?>
<ds:datastoreItem xmlns:ds="http://schemas.openxmlformats.org/officeDocument/2006/customXml" ds:itemID="{2717EB70-8EB8-45D2-BB10-FD54BEB33AD6}"/>
</file>

<file path=customXml/itemProps3.xml><?xml version="1.0" encoding="utf-8"?>
<ds:datastoreItem xmlns:ds="http://schemas.openxmlformats.org/officeDocument/2006/customXml" ds:itemID="{8751AA4A-06D4-4F6D-AEEA-AA8EB71D1B2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2033</Words>
  <Application>Microsoft Office PowerPoint</Application>
  <PresentationFormat>Personalizado</PresentationFormat>
  <Paragraphs>199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Presentación de PowerPoint</vt:lpstr>
      <vt:lpstr>La electricidad es una forma de energía que  comprende el conjunto de fenómenos producidos  por la presencia, movimiento e interacción de las  cargas eléctricas.</vt:lpstr>
      <vt:lpstr>Presentación de PowerPoint</vt:lpstr>
      <vt:lpstr>Presentación de PowerPoint</vt:lpstr>
      <vt:lpstr>Presentación de PowerPoint</vt:lpstr>
      <vt:lpstr>¿Qué es un campo magnético?</vt:lpstr>
      <vt:lpstr>¿Los campos electromagnéticos  pueden afectar nuestra salud?</vt:lpstr>
      <vt:lpstr>Presentación de PowerPoint</vt:lpstr>
      <vt:lpstr>EL ESPECTRO ELECTROMAGNÉTICO</vt:lpstr>
      <vt:lpstr>Presentación de PowerPoint</vt:lpstr>
      <vt:lpstr>CEM en la salud</vt:lpstr>
      <vt:lpstr>Presentación de PowerPoint</vt:lpstr>
      <vt:lpstr>Conoce las  partes de  una torre</vt:lpstr>
      <vt:lpstr>Así son las  servidumbres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Pres_Campos Electromagneticos</dc:title>
  <cp:lastModifiedBy>Jorge Armando Laverde moreno</cp:lastModifiedBy>
  <cp:revision>5</cp:revision>
  <dcterms:created xsi:type="dcterms:W3CDTF">2019-06-04T05:17:18Z</dcterms:created>
  <dcterms:modified xsi:type="dcterms:W3CDTF">2019-08-21T22:03:54Z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2019-06-04T00:00:00Z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2019-06-04T00:00:00Z</vt:filetime>
  </property>
  <property fmtid="{D5CDD505-2E9C-101B-9397-08002B2CF9AE}" pid="5" name="ContentTypeId">
    <vt:lpwstr>0x010100B0132C070113A7448AC8CD8B9EF0511C</vt:lpwstr>
  </property>
</Properties>
</file>